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4" r:id="rId1"/>
    <p:sldMasterId id="2147483735" r:id="rId2"/>
    <p:sldMasterId id="2147483736" r:id="rId3"/>
    <p:sldMasterId id="2147483737"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embeddedFontLst>
    <p:embeddedFont>
      <p:font typeface="Arimo" panose="020B0604020202020204" charset="0"/>
      <p:regular r:id="rId27"/>
      <p:bold r:id="rId28"/>
      <p:italic r:id="rId29"/>
      <p:boldItalic r:id="rId30"/>
    </p:embeddedFont>
    <p:embeddedFont>
      <p:font typeface="Bellota Text" panose="020B0604020202020204" charset="0"/>
      <p:regular r:id="rId31"/>
      <p:bold r:id="rId32"/>
      <p:italic r:id="rId33"/>
      <p:boldItalic r:id="rId34"/>
    </p:embeddedFont>
    <p:embeddedFont>
      <p:font typeface="League Spartan"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2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af6f9923be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af6f9923be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7714b96329fbf1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7714b96329fbf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af6f9923be_0_2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3af6f9923be_0_2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af6f9923be_0_2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af6f9923be_0_2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af6f9923be_0_2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af6f9923be_0_2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af6f9923be_0_1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af6f9923be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3af6f9923be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3af6f9923be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3af6f9923be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3af6f9923b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af6f9923be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af6f9923be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af6f9923be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3af6f9923be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7714b96329fbf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7714b96329fbf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af6f9923be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af6f9923be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af6f9923be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3af6f9923be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af6f9923be_0_1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af6f9923be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af6f9923be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af6f9923be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af6f9923be_0_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af6f9923be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af6f9923be_0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af6f9923be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af6f9923be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af6f9923be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af6f9923be_0_1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af6f9923be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af6f9923be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af6f9923be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af6f9923be_0_2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af6f9923be_0_2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55" name="Google Shape;55;p14"/>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56" name="Google Shape;56;p14"/>
          <p:cNvPicPr preferRelativeResize="0"/>
          <p:nvPr/>
        </p:nvPicPr>
        <p:blipFill>
          <a:blip r:embed="rId3">
            <a:alphaModFix/>
          </a:blip>
          <a:stretch>
            <a:fillRect/>
          </a:stretch>
        </p:blipFill>
        <p:spPr>
          <a:xfrm rot="1583442">
            <a:off x="5972303" y="-293673"/>
            <a:ext cx="3388668" cy="7067169"/>
          </a:xfrm>
          <a:prstGeom prst="rect">
            <a:avLst/>
          </a:prstGeom>
          <a:noFill/>
          <a:ln>
            <a:noFill/>
          </a:ln>
        </p:spPr>
      </p:pic>
      <p:pic>
        <p:nvPicPr>
          <p:cNvPr id="57" name="Google Shape;57;p14"/>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pic>
        <p:nvPicPr>
          <p:cNvPr id="58" name="Google Shape;58;p14"/>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
        <p:nvSpPr>
          <p:cNvPr id="59" name="Google Shape;59;p14"/>
          <p:cNvSpPr txBox="1">
            <a:spLocks noGrp="1"/>
          </p:cNvSpPr>
          <p:nvPr>
            <p:ph type="ctrTitle"/>
          </p:nvPr>
        </p:nvSpPr>
        <p:spPr>
          <a:xfrm>
            <a:off x="621100" y="1081878"/>
            <a:ext cx="6779700" cy="221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621100" y="3329463"/>
            <a:ext cx="5233500" cy="3363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pic>
        <p:nvPicPr>
          <p:cNvPr id="62" name="Google Shape;62;p15"/>
          <p:cNvPicPr preferRelativeResize="0"/>
          <p:nvPr/>
        </p:nvPicPr>
        <p:blipFill>
          <a:blip r:embed="rId2">
            <a:alphaModFix/>
          </a:blip>
          <a:stretch>
            <a:fillRect/>
          </a:stretch>
        </p:blipFill>
        <p:spPr>
          <a:xfrm rot="619781">
            <a:off x="3487167" y="-1808101"/>
            <a:ext cx="4672253" cy="9744152"/>
          </a:xfrm>
          <a:prstGeom prst="rect">
            <a:avLst/>
          </a:prstGeom>
          <a:noFill/>
          <a:ln>
            <a:noFill/>
          </a:ln>
        </p:spPr>
      </p:pic>
      <p:pic>
        <p:nvPicPr>
          <p:cNvPr id="63" name="Google Shape;63;p15"/>
          <p:cNvPicPr preferRelativeResize="0"/>
          <p:nvPr/>
        </p:nvPicPr>
        <p:blipFill>
          <a:blip r:embed="rId2">
            <a:alphaModFix/>
          </a:blip>
          <a:stretch>
            <a:fillRect/>
          </a:stretch>
        </p:blipFill>
        <p:spPr>
          <a:xfrm rot="992553">
            <a:off x="-844533" y="-2264676"/>
            <a:ext cx="4672252" cy="9744158"/>
          </a:xfrm>
          <a:prstGeom prst="rect">
            <a:avLst/>
          </a:prstGeom>
          <a:noFill/>
          <a:ln>
            <a:noFill/>
          </a:ln>
        </p:spPr>
      </p:pic>
      <p:pic>
        <p:nvPicPr>
          <p:cNvPr id="64" name="Google Shape;64;p15"/>
          <p:cNvPicPr preferRelativeResize="0"/>
          <p:nvPr/>
        </p:nvPicPr>
        <p:blipFill>
          <a:blip r:embed="rId3">
            <a:alphaModFix/>
          </a:blip>
          <a:stretch>
            <a:fillRect/>
          </a:stretch>
        </p:blipFill>
        <p:spPr>
          <a:xfrm rot="-1800015">
            <a:off x="7069349" y="-1140500"/>
            <a:ext cx="3388671" cy="7067166"/>
          </a:xfrm>
          <a:prstGeom prst="rect">
            <a:avLst/>
          </a:prstGeom>
          <a:noFill/>
          <a:ln>
            <a:noFill/>
          </a:ln>
        </p:spPr>
      </p:pic>
      <p:pic>
        <p:nvPicPr>
          <p:cNvPr id="65" name="Google Shape;65;p15"/>
          <p:cNvPicPr preferRelativeResize="0"/>
          <p:nvPr/>
        </p:nvPicPr>
        <p:blipFill>
          <a:blip r:embed="rId3">
            <a:alphaModFix/>
          </a:blip>
          <a:stretch>
            <a:fillRect/>
          </a:stretch>
        </p:blipFill>
        <p:spPr>
          <a:xfrm rot="3638613">
            <a:off x="174416" y="-4002266"/>
            <a:ext cx="3388665" cy="7067170"/>
          </a:xfrm>
          <a:prstGeom prst="rect">
            <a:avLst/>
          </a:prstGeom>
          <a:noFill/>
          <a:ln>
            <a:noFill/>
          </a:ln>
        </p:spPr>
      </p:pic>
      <p:pic>
        <p:nvPicPr>
          <p:cNvPr id="66" name="Google Shape;66;p15"/>
          <p:cNvPicPr preferRelativeResize="0"/>
          <p:nvPr/>
        </p:nvPicPr>
        <p:blipFill>
          <a:blip r:embed="rId3">
            <a:alphaModFix/>
          </a:blip>
          <a:stretch>
            <a:fillRect/>
          </a:stretch>
        </p:blipFill>
        <p:spPr>
          <a:xfrm rot="5962559">
            <a:off x="322492" y="1153760"/>
            <a:ext cx="3388667" cy="7067168"/>
          </a:xfrm>
          <a:prstGeom prst="rect">
            <a:avLst/>
          </a:prstGeom>
          <a:noFill/>
          <a:ln>
            <a:noFill/>
          </a:ln>
        </p:spPr>
      </p:pic>
      <p:sp>
        <p:nvSpPr>
          <p:cNvPr id="67" name="Google Shape;67;p15"/>
          <p:cNvSpPr txBox="1">
            <a:spLocks noGrp="1"/>
          </p:cNvSpPr>
          <p:nvPr>
            <p:ph type="title"/>
          </p:nvPr>
        </p:nvSpPr>
        <p:spPr>
          <a:xfrm>
            <a:off x="3390145" y="1926175"/>
            <a:ext cx="4090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15"/>
          <p:cNvSpPr txBox="1">
            <a:spLocks noGrp="1"/>
          </p:cNvSpPr>
          <p:nvPr>
            <p:ph type="title" idx="2" hasCustomPrompt="1"/>
          </p:nvPr>
        </p:nvSpPr>
        <p:spPr>
          <a:xfrm>
            <a:off x="1663038" y="2182700"/>
            <a:ext cx="1591500" cy="7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9" name="Google Shape;69;p15"/>
          <p:cNvSpPr txBox="1">
            <a:spLocks noGrp="1"/>
          </p:cNvSpPr>
          <p:nvPr>
            <p:ph type="subTitle" idx="1"/>
          </p:nvPr>
        </p:nvSpPr>
        <p:spPr>
          <a:xfrm>
            <a:off x="3390124" y="2889900"/>
            <a:ext cx="4090800" cy="2634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pic>
        <p:nvPicPr>
          <p:cNvPr id="71" name="Google Shape;71;p16"/>
          <p:cNvPicPr preferRelativeResize="0"/>
          <p:nvPr/>
        </p:nvPicPr>
        <p:blipFill>
          <a:blip r:embed="rId2">
            <a:alphaModFix/>
          </a:blip>
          <a:stretch>
            <a:fillRect/>
          </a:stretch>
        </p:blipFill>
        <p:spPr>
          <a:xfrm rot="619781">
            <a:off x="4419317" y="-2751476"/>
            <a:ext cx="4672253" cy="9744152"/>
          </a:xfrm>
          <a:prstGeom prst="rect">
            <a:avLst/>
          </a:prstGeom>
          <a:noFill/>
          <a:ln>
            <a:noFill/>
          </a:ln>
        </p:spPr>
      </p:pic>
      <p:pic>
        <p:nvPicPr>
          <p:cNvPr id="72" name="Google Shape;72;p16"/>
          <p:cNvPicPr preferRelativeResize="0"/>
          <p:nvPr/>
        </p:nvPicPr>
        <p:blipFill>
          <a:blip r:embed="rId3">
            <a:alphaModFix/>
          </a:blip>
          <a:stretch>
            <a:fillRect/>
          </a:stretch>
        </p:blipFill>
        <p:spPr>
          <a:xfrm rot="-2273951">
            <a:off x="6730253" y="-2823623"/>
            <a:ext cx="3388668" cy="7067168"/>
          </a:xfrm>
          <a:prstGeom prst="rect">
            <a:avLst/>
          </a:prstGeom>
          <a:noFill/>
          <a:ln>
            <a:noFill/>
          </a:ln>
        </p:spPr>
      </p:pic>
      <p:pic>
        <p:nvPicPr>
          <p:cNvPr id="73" name="Google Shape;73;p16"/>
          <p:cNvPicPr preferRelativeResize="0"/>
          <p:nvPr/>
        </p:nvPicPr>
        <p:blipFill>
          <a:blip r:embed="rId2">
            <a:alphaModFix/>
          </a:blip>
          <a:stretch>
            <a:fillRect/>
          </a:stretch>
        </p:blipFill>
        <p:spPr>
          <a:xfrm rot="619781">
            <a:off x="584867" y="-2751476"/>
            <a:ext cx="4672253" cy="9744152"/>
          </a:xfrm>
          <a:prstGeom prst="rect">
            <a:avLst/>
          </a:prstGeom>
          <a:noFill/>
          <a:ln>
            <a:noFill/>
          </a:ln>
        </p:spPr>
      </p:pic>
      <p:sp>
        <p:nvSpPr>
          <p:cNvPr id="74" name="Google Shape;74;p1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5" name="Google Shape;75;p16"/>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pic>
        <p:nvPicPr>
          <p:cNvPr id="77" name="Google Shape;77;p17"/>
          <p:cNvPicPr preferRelativeResize="0"/>
          <p:nvPr/>
        </p:nvPicPr>
        <p:blipFill>
          <a:blip r:embed="rId2">
            <a:alphaModFix/>
          </a:blip>
          <a:stretch>
            <a:fillRect/>
          </a:stretch>
        </p:blipFill>
        <p:spPr>
          <a:xfrm rot="2196778" flipH="1">
            <a:off x="4494940" y="-2481677"/>
            <a:ext cx="4672254" cy="9744155"/>
          </a:xfrm>
          <a:prstGeom prst="rect">
            <a:avLst/>
          </a:prstGeom>
          <a:noFill/>
          <a:ln>
            <a:noFill/>
          </a:ln>
        </p:spPr>
      </p:pic>
      <p:pic>
        <p:nvPicPr>
          <p:cNvPr id="78" name="Google Shape;78;p17"/>
          <p:cNvPicPr preferRelativeResize="0"/>
          <p:nvPr/>
        </p:nvPicPr>
        <p:blipFill>
          <a:blip r:embed="rId2">
            <a:alphaModFix/>
          </a:blip>
          <a:stretch>
            <a:fillRect/>
          </a:stretch>
        </p:blipFill>
        <p:spPr>
          <a:xfrm rot="-619781" flipH="1">
            <a:off x="-934258" y="-2780101"/>
            <a:ext cx="4672253" cy="9744152"/>
          </a:xfrm>
          <a:prstGeom prst="rect">
            <a:avLst/>
          </a:prstGeom>
          <a:noFill/>
          <a:ln>
            <a:noFill/>
          </a:ln>
        </p:spPr>
      </p:pic>
      <p:pic>
        <p:nvPicPr>
          <p:cNvPr id="79" name="Google Shape;79;p17"/>
          <p:cNvPicPr preferRelativeResize="0"/>
          <p:nvPr/>
        </p:nvPicPr>
        <p:blipFill>
          <a:blip r:embed="rId3">
            <a:alphaModFix/>
          </a:blip>
          <a:stretch>
            <a:fillRect/>
          </a:stretch>
        </p:blipFill>
        <p:spPr>
          <a:xfrm rot="-1583442" flipH="1">
            <a:off x="-2916934" y="-293673"/>
            <a:ext cx="3388668" cy="7067169"/>
          </a:xfrm>
          <a:prstGeom prst="rect">
            <a:avLst/>
          </a:prstGeom>
          <a:noFill/>
          <a:ln>
            <a:noFill/>
          </a:ln>
        </p:spPr>
      </p:pic>
      <p:pic>
        <p:nvPicPr>
          <p:cNvPr id="80" name="Google Shape;80;p17"/>
          <p:cNvPicPr preferRelativeResize="0"/>
          <p:nvPr/>
        </p:nvPicPr>
        <p:blipFill>
          <a:blip r:embed="rId3">
            <a:alphaModFix/>
          </a:blip>
          <a:stretch>
            <a:fillRect/>
          </a:stretch>
        </p:blipFill>
        <p:spPr>
          <a:xfrm rot="2852650" flipH="1">
            <a:off x="7004067" y="834040"/>
            <a:ext cx="3388668" cy="7067168"/>
          </a:xfrm>
          <a:prstGeom prst="rect">
            <a:avLst/>
          </a:prstGeom>
          <a:noFill/>
          <a:ln>
            <a:noFill/>
          </a:ln>
        </p:spPr>
      </p:pic>
      <p:sp>
        <p:nvSpPr>
          <p:cNvPr id="81" name="Google Shape;81;p1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2" name="Google Shape;82;p17"/>
          <p:cNvSpPr txBox="1">
            <a:spLocks noGrp="1"/>
          </p:cNvSpPr>
          <p:nvPr>
            <p:ph type="subTitle" idx="1"/>
          </p:nvPr>
        </p:nvSpPr>
        <p:spPr>
          <a:xfrm>
            <a:off x="1598669" y="4126575"/>
            <a:ext cx="2648100" cy="48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600"/>
              <a:buFont typeface="Bellota Text"/>
              <a:buNone/>
              <a:defRPr sz="2600" b="1">
                <a:latin typeface="Bellota Text"/>
                <a:ea typeface="Bellota Text"/>
                <a:cs typeface="Bellota Text"/>
                <a:sym typeface="Bellota Text"/>
              </a:defRPr>
            </a:lvl1pPr>
            <a:lvl2pPr lvl="1"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2pPr>
            <a:lvl3pPr lvl="2"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3pPr>
            <a:lvl4pPr lvl="3"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4pPr>
            <a:lvl5pPr lvl="4"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5pPr>
            <a:lvl6pPr lvl="5"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6pPr>
            <a:lvl7pPr lvl="6"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7pPr>
            <a:lvl8pPr lvl="7"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8pPr>
            <a:lvl9pPr lvl="8"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9pPr>
          </a:lstStyle>
          <a:p>
            <a:endParaRPr/>
          </a:p>
        </p:txBody>
      </p:sp>
      <p:sp>
        <p:nvSpPr>
          <p:cNvPr id="83" name="Google Shape;83;p17"/>
          <p:cNvSpPr txBox="1">
            <a:spLocks noGrp="1"/>
          </p:cNvSpPr>
          <p:nvPr>
            <p:ph type="subTitle" idx="2"/>
          </p:nvPr>
        </p:nvSpPr>
        <p:spPr>
          <a:xfrm>
            <a:off x="1598625" y="3470275"/>
            <a:ext cx="2648100" cy="6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84" name="Google Shape;84;p17"/>
          <p:cNvSpPr txBox="1">
            <a:spLocks noGrp="1"/>
          </p:cNvSpPr>
          <p:nvPr>
            <p:ph type="subTitle" idx="3"/>
          </p:nvPr>
        </p:nvSpPr>
        <p:spPr>
          <a:xfrm>
            <a:off x="4897394" y="4126575"/>
            <a:ext cx="2648100" cy="48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600"/>
              <a:buFont typeface="Bellota Text"/>
              <a:buNone/>
              <a:defRPr sz="2600" b="1">
                <a:latin typeface="Bellota Text"/>
                <a:ea typeface="Bellota Text"/>
                <a:cs typeface="Bellota Text"/>
                <a:sym typeface="Bellota Text"/>
              </a:defRPr>
            </a:lvl1pPr>
            <a:lvl2pPr lvl="1"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2pPr>
            <a:lvl3pPr lvl="2"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3pPr>
            <a:lvl4pPr lvl="3"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4pPr>
            <a:lvl5pPr lvl="4"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5pPr>
            <a:lvl6pPr lvl="5"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6pPr>
            <a:lvl7pPr lvl="6"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7pPr>
            <a:lvl8pPr lvl="7"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8pPr>
            <a:lvl9pPr lvl="8"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9pPr>
          </a:lstStyle>
          <a:p>
            <a:endParaRPr/>
          </a:p>
        </p:txBody>
      </p:sp>
      <p:sp>
        <p:nvSpPr>
          <p:cNvPr id="85" name="Google Shape;85;p17"/>
          <p:cNvSpPr txBox="1">
            <a:spLocks noGrp="1"/>
          </p:cNvSpPr>
          <p:nvPr>
            <p:ph type="subTitle" idx="4"/>
          </p:nvPr>
        </p:nvSpPr>
        <p:spPr>
          <a:xfrm>
            <a:off x="4897350" y="3470275"/>
            <a:ext cx="2648100" cy="6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pic>
        <p:nvPicPr>
          <p:cNvPr id="86" name="Google Shape;86;p17"/>
          <p:cNvPicPr preferRelativeResize="0"/>
          <p:nvPr/>
        </p:nvPicPr>
        <p:blipFill>
          <a:blip r:embed="rId3">
            <a:alphaModFix/>
          </a:blip>
          <a:stretch>
            <a:fillRect/>
          </a:stretch>
        </p:blipFill>
        <p:spPr>
          <a:xfrm rot="-3736702" flipH="1">
            <a:off x="3154342" y="-3990999"/>
            <a:ext cx="3388669" cy="706717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89" name="Google Shape;89;p18"/>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90" name="Google Shape;90;p18"/>
          <p:cNvPicPr preferRelativeResize="0"/>
          <p:nvPr/>
        </p:nvPicPr>
        <p:blipFill>
          <a:blip r:embed="rId3">
            <a:alphaModFix/>
          </a:blip>
          <a:stretch>
            <a:fillRect/>
          </a:stretch>
        </p:blipFill>
        <p:spPr>
          <a:xfrm rot="-3736702" flipH="1">
            <a:off x="6926677" y="-3481399"/>
            <a:ext cx="3388669" cy="7067170"/>
          </a:xfrm>
          <a:prstGeom prst="rect">
            <a:avLst/>
          </a:prstGeom>
          <a:noFill/>
          <a:ln>
            <a:noFill/>
          </a:ln>
        </p:spPr>
      </p:pic>
      <p:pic>
        <p:nvPicPr>
          <p:cNvPr id="91" name="Google Shape;91;p18"/>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92" name="Google Shape;92;p18"/>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3"/>
        <p:cNvGrpSpPr/>
        <p:nvPr/>
      </p:nvGrpSpPr>
      <p:grpSpPr>
        <a:xfrm>
          <a:off x="0" y="0"/>
          <a:ext cx="0" cy="0"/>
          <a:chOff x="0" y="0"/>
          <a:chExt cx="0" cy="0"/>
        </a:xfrm>
      </p:grpSpPr>
      <p:pic>
        <p:nvPicPr>
          <p:cNvPr id="94" name="Google Shape;94;p19"/>
          <p:cNvPicPr preferRelativeResize="0"/>
          <p:nvPr/>
        </p:nvPicPr>
        <p:blipFill>
          <a:blip r:embed="rId2">
            <a:alphaModFix/>
          </a:blip>
          <a:stretch>
            <a:fillRect/>
          </a:stretch>
        </p:blipFill>
        <p:spPr>
          <a:xfrm rot="1658286">
            <a:off x="-948881" y="-2655052"/>
            <a:ext cx="4672254" cy="9744157"/>
          </a:xfrm>
          <a:prstGeom prst="rect">
            <a:avLst/>
          </a:prstGeom>
          <a:noFill/>
          <a:ln>
            <a:noFill/>
          </a:ln>
        </p:spPr>
      </p:pic>
      <p:pic>
        <p:nvPicPr>
          <p:cNvPr id="95" name="Google Shape;95;p19"/>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96" name="Google Shape;96;p19"/>
          <p:cNvPicPr preferRelativeResize="0"/>
          <p:nvPr/>
        </p:nvPicPr>
        <p:blipFill>
          <a:blip r:embed="rId3">
            <a:alphaModFix/>
          </a:blip>
          <a:stretch>
            <a:fillRect/>
          </a:stretch>
        </p:blipFill>
        <p:spPr>
          <a:xfrm rot="-1703917">
            <a:off x="6410454" y="-1150922"/>
            <a:ext cx="3388668" cy="7067171"/>
          </a:xfrm>
          <a:prstGeom prst="rect">
            <a:avLst/>
          </a:prstGeom>
          <a:noFill/>
          <a:ln>
            <a:noFill/>
          </a:ln>
        </p:spPr>
      </p:pic>
      <p:pic>
        <p:nvPicPr>
          <p:cNvPr id="97" name="Google Shape;97;p19"/>
          <p:cNvPicPr preferRelativeResize="0"/>
          <p:nvPr/>
        </p:nvPicPr>
        <p:blipFill>
          <a:blip r:embed="rId3">
            <a:alphaModFix/>
          </a:blip>
          <a:stretch>
            <a:fillRect/>
          </a:stretch>
        </p:blipFill>
        <p:spPr>
          <a:xfrm rot="-2852650">
            <a:off x="-1073236" y="2635528"/>
            <a:ext cx="3388668" cy="7067168"/>
          </a:xfrm>
          <a:prstGeom prst="rect">
            <a:avLst/>
          </a:prstGeom>
          <a:noFill/>
          <a:ln>
            <a:noFill/>
          </a:ln>
        </p:spPr>
      </p:pic>
      <p:sp>
        <p:nvSpPr>
          <p:cNvPr id="98" name="Google Shape;98;p19"/>
          <p:cNvSpPr txBox="1">
            <a:spLocks noGrp="1"/>
          </p:cNvSpPr>
          <p:nvPr>
            <p:ph type="body" idx="1"/>
          </p:nvPr>
        </p:nvSpPr>
        <p:spPr>
          <a:xfrm>
            <a:off x="1222675" y="1519975"/>
            <a:ext cx="6698700" cy="3006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1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rot="2287196">
            <a:off x="4340868" y="-1669288"/>
            <a:ext cx="4672253" cy="9744152"/>
          </a:xfrm>
          <a:prstGeom prst="rect">
            <a:avLst/>
          </a:prstGeom>
          <a:noFill/>
          <a:ln>
            <a:noFill/>
          </a:ln>
        </p:spPr>
      </p:pic>
      <p:pic>
        <p:nvPicPr>
          <p:cNvPr id="102" name="Google Shape;102;p20"/>
          <p:cNvPicPr preferRelativeResize="0"/>
          <p:nvPr/>
        </p:nvPicPr>
        <p:blipFill>
          <a:blip r:embed="rId2">
            <a:alphaModFix/>
          </a:blip>
          <a:stretch>
            <a:fillRect/>
          </a:stretch>
        </p:blipFill>
        <p:spPr>
          <a:xfrm rot="-8099992">
            <a:off x="997299" y="-3457227"/>
            <a:ext cx="4628670" cy="9653254"/>
          </a:xfrm>
          <a:prstGeom prst="rect">
            <a:avLst/>
          </a:prstGeom>
          <a:noFill/>
          <a:ln>
            <a:noFill/>
          </a:ln>
        </p:spPr>
      </p:pic>
      <p:pic>
        <p:nvPicPr>
          <p:cNvPr id="103" name="Google Shape;103;p20"/>
          <p:cNvPicPr preferRelativeResize="0"/>
          <p:nvPr/>
        </p:nvPicPr>
        <p:blipFill>
          <a:blip r:embed="rId3">
            <a:alphaModFix/>
          </a:blip>
          <a:stretch>
            <a:fillRect/>
          </a:stretch>
        </p:blipFill>
        <p:spPr>
          <a:xfrm rot="249576">
            <a:off x="-941586" y="-1269689"/>
            <a:ext cx="3388666" cy="7067169"/>
          </a:xfrm>
          <a:prstGeom prst="rect">
            <a:avLst/>
          </a:prstGeom>
          <a:noFill/>
          <a:ln>
            <a:noFill/>
          </a:ln>
        </p:spPr>
      </p:pic>
      <p:pic>
        <p:nvPicPr>
          <p:cNvPr id="104" name="Google Shape;104;p20"/>
          <p:cNvPicPr preferRelativeResize="0"/>
          <p:nvPr/>
        </p:nvPicPr>
        <p:blipFill>
          <a:blip r:embed="rId3">
            <a:alphaModFix/>
          </a:blip>
          <a:stretch>
            <a:fillRect/>
          </a:stretch>
        </p:blipFill>
        <p:spPr>
          <a:xfrm rot="-8412962">
            <a:off x="6651226" y="991299"/>
            <a:ext cx="3388672" cy="7067171"/>
          </a:xfrm>
          <a:prstGeom prst="rect">
            <a:avLst/>
          </a:prstGeom>
          <a:noFill/>
          <a:ln>
            <a:noFill/>
          </a:ln>
        </p:spPr>
      </p:pic>
      <p:sp>
        <p:nvSpPr>
          <p:cNvPr id="105" name="Google Shape;105;p20"/>
          <p:cNvSpPr txBox="1">
            <a:spLocks noGrp="1"/>
          </p:cNvSpPr>
          <p:nvPr>
            <p:ph type="title"/>
          </p:nvPr>
        </p:nvSpPr>
        <p:spPr>
          <a:xfrm>
            <a:off x="1994100" y="1304400"/>
            <a:ext cx="5155800" cy="253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pic>
        <p:nvPicPr>
          <p:cNvPr id="107" name="Google Shape;107;p21"/>
          <p:cNvPicPr preferRelativeResize="0"/>
          <p:nvPr/>
        </p:nvPicPr>
        <p:blipFill>
          <a:blip r:embed="rId2">
            <a:alphaModFix/>
          </a:blip>
          <a:stretch>
            <a:fillRect/>
          </a:stretch>
        </p:blipFill>
        <p:spPr>
          <a:xfrm rot="-2700000">
            <a:off x="4076292" y="-2491027"/>
            <a:ext cx="4672253" cy="9744155"/>
          </a:xfrm>
          <a:prstGeom prst="rect">
            <a:avLst/>
          </a:prstGeom>
          <a:noFill/>
          <a:ln>
            <a:noFill/>
          </a:ln>
        </p:spPr>
      </p:pic>
      <p:pic>
        <p:nvPicPr>
          <p:cNvPr id="108" name="Google Shape;108;p21"/>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pic>
        <p:nvPicPr>
          <p:cNvPr id="109" name="Google Shape;109;p21"/>
          <p:cNvPicPr preferRelativeResize="0"/>
          <p:nvPr/>
        </p:nvPicPr>
        <p:blipFill>
          <a:blip r:embed="rId3">
            <a:alphaModFix/>
          </a:blip>
          <a:stretch>
            <a:fillRect/>
          </a:stretch>
        </p:blipFill>
        <p:spPr>
          <a:xfrm rot="-8424854" flipH="1">
            <a:off x="-1229900" y="-1191999"/>
            <a:ext cx="3388671" cy="7067168"/>
          </a:xfrm>
          <a:prstGeom prst="rect">
            <a:avLst/>
          </a:prstGeom>
          <a:noFill/>
          <a:ln>
            <a:noFill/>
          </a:ln>
        </p:spPr>
      </p:pic>
      <p:pic>
        <p:nvPicPr>
          <p:cNvPr id="110" name="Google Shape;110;p21"/>
          <p:cNvPicPr preferRelativeResize="0"/>
          <p:nvPr/>
        </p:nvPicPr>
        <p:blipFill>
          <a:blip r:embed="rId3">
            <a:alphaModFix/>
          </a:blip>
          <a:stretch>
            <a:fillRect/>
          </a:stretch>
        </p:blipFill>
        <p:spPr>
          <a:xfrm rot="1445172">
            <a:off x="6458740" y="1550011"/>
            <a:ext cx="3388667" cy="7067173"/>
          </a:xfrm>
          <a:prstGeom prst="rect">
            <a:avLst/>
          </a:prstGeom>
          <a:noFill/>
          <a:ln>
            <a:noFill/>
          </a:ln>
        </p:spPr>
      </p:pic>
      <p:sp>
        <p:nvSpPr>
          <p:cNvPr id="111" name="Google Shape;111;p21"/>
          <p:cNvSpPr txBox="1">
            <a:spLocks noGrp="1"/>
          </p:cNvSpPr>
          <p:nvPr>
            <p:ph type="title"/>
          </p:nvPr>
        </p:nvSpPr>
        <p:spPr>
          <a:xfrm>
            <a:off x="2304200" y="1401850"/>
            <a:ext cx="4535700" cy="7920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21"/>
          <p:cNvSpPr txBox="1">
            <a:spLocks noGrp="1"/>
          </p:cNvSpPr>
          <p:nvPr>
            <p:ph type="subTitle" idx="1"/>
          </p:nvPr>
        </p:nvSpPr>
        <p:spPr>
          <a:xfrm>
            <a:off x="2304200" y="2142350"/>
            <a:ext cx="4535700" cy="159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22"/>
          <p:cNvSpPr txBox="1">
            <a:spLocks noGrp="1"/>
          </p:cNvSpPr>
          <p:nvPr>
            <p:ph type="body" idx="1"/>
          </p:nvPr>
        </p:nvSpPr>
        <p:spPr>
          <a:xfrm>
            <a:off x="4708450" y="522725"/>
            <a:ext cx="3814500" cy="133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3500"/>
              <a:buNone/>
              <a:defRPr sz="3500" b="1">
                <a:latin typeface="Bellota Text"/>
                <a:ea typeface="Bellota Text"/>
                <a:cs typeface="Bellota Text"/>
                <a:sym typeface="Bellota Text"/>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pic>
        <p:nvPicPr>
          <p:cNvPr id="116" name="Google Shape;116;p23"/>
          <p:cNvPicPr preferRelativeResize="0"/>
          <p:nvPr/>
        </p:nvPicPr>
        <p:blipFill>
          <a:blip r:embed="rId2">
            <a:alphaModFix/>
          </a:blip>
          <a:stretch>
            <a:fillRect/>
          </a:stretch>
        </p:blipFill>
        <p:spPr>
          <a:xfrm rot="-2196778">
            <a:off x="-2092382" y="-2769952"/>
            <a:ext cx="4672254" cy="9744155"/>
          </a:xfrm>
          <a:prstGeom prst="rect">
            <a:avLst/>
          </a:prstGeom>
          <a:noFill/>
          <a:ln>
            <a:noFill/>
          </a:ln>
        </p:spPr>
      </p:pic>
      <p:pic>
        <p:nvPicPr>
          <p:cNvPr id="117" name="Google Shape;117;p23"/>
          <p:cNvPicPr preferRelativeResize="0"/>
          <p:nvPr/>
        </p:nvPicPr>
        <p:blipFill>
          <a:blip r:embed="rId2">
            <a:alphaModFix/>
          </a:blip>
          <a:stretch>
            <a:fillRect/>
          </a:stretch>
        </p:blipFill>
        <p:spPr>
          <a:xfrm rot="619781">
            <a:off x="3244017" y="-2747051"/>
            <a:ext cx="4672253" cy="9744152"/>
          </a:xfrm>
          <a:prstGeom prst="rect">
            <a:avLst/>
          </a:prstGeom>
          <a:noFill/>
          <a:ln>
            <a:noFill/>
          </a:ln>
        </p:spPr>
      </p:pic>
      <p:pic>
        <p:nvPicPr>
          <p:cNvPr id="118" name="Google Shape;118;p23"/>
          <p:cNvPicPr preferRelativeResize="0"/>
          <p:nvPr/>
        </p:nvPicPr>
        <p:blipFill>
          <a:blip r:embed="rId3">
            <a:alphaModFix/>
          </a:blip>
          <a:stretch>
            <a:fillRect/>
          </a:stretch>
        </p:blipFill>
        <p:spPr>
          <a:xfrm rot="3312196">
            <a:off x="616450" y="-3292749"/>
            <a:ext cx="3388669" cy="7067172"/>
          </a:xfrm>
          <a:prstGeom prst="rect">
            <a:avLst/>
          </a:prstGeom>
          <a:noFill/>
          <a:ln>
            <a:noFill/>
          </a:ln>
        </p:spPr>
      </p:pic>
      <p:pic>
        <p:nvPicPr>
          <p:cNvPr id="119" name="Google Shape;119;p23"/>
          <p:cNvPicPr preferRelativeResize="0"/>
          <p:nvPr/>
        </p:nvPicPr>
        <p:blipFill>
          <a:blip r:embed="rId3">
            <a:alphaModFix/>
          </a:blip>
          <a:stretch>
            <a:fillRect/>
          </a:stretch>
        </p:blipFill>
        <p:spPr>
          <a:xfrm rot="1583442">
            <a:off x="6418728" y="118402"/>
            <a:ext cx="3388668" cy="7067169"/>
          </a:xfrm>
          <a:prstGeom prst="rect">
            <a:avLst/>
          </a:prstGeom>
          <a:noFill/>
          <a:ln>
            <a:noFill/>
          </a:ln>
        </p:spPr>
      </p:pic>
      <p:sp>
        <p:nvSpPr>
          <p:cNvPr id="120" name="Google Shape;120;p23"/>
          <p:cNvSpPr txBox="1">
            <a:spLocks noGrp="1"/>
          </p:cNvSpPr>
          <p:nvPr>
            <p:ph type="title" hasCustomPrompt="1"/>
          </p:nvPr>
        </p:nvSpPr>
        <p:spPr>
          <a:xfrm>
            <a:off x="1709325" y="1709525"/>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1" name="Google Shape;121;p23"/>
          <p:cNvSpPr txBox="1">
            <a:spLocks noGrp="1"/>
          </p:cNvSpPr>
          <p:nvPr>
            <p:ph type="subTitle" idx="1"/>
          </p:nvPr>
        </p:nvSpPr>
        <p:spPr>
          <a:xfrm>
            <a:off x="1709325" y="3005850"/>
            <a:ext cx="5725500" cy="428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3"/>
        <p:cNvGrpSpPr/>
        <p:nvPr/>
      </p:nvGrpSpPr>
      <p:grpSpPr>
        <a:xfrm>
          <a:off x="0" y="0"/>
          <a:ext cx="0" cy="0"/>
          <a:chOff x="0" y="0"/>
          <a:chExt cx="0" cy="0"/>
        </a:xfrm>
      </p:grpSpPr>
      <p:pic>
        <p:nvPicPr>
          <p:cNvPr id="124" name="Google Shape;124;p25"/>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125" name="Google Shape;125;p25"/>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pic>
        <p:nvPicPr>
          <p:cNvPr id="126" name="Google Shape;126;p25"/>
          <p:cNvPicPr preferRelativeResize="0"/>
          <p:nvPr/>
        </p:nvPicPr>
        <p:blipFill>
          <a:blip r:embed="rId3">
            <a:alphaModFix/>
          </a:blip>
          <a:stretch>
            <a:fillRect/>
          </a:stretch>
        </p:blipFill>
        <p:spPr>
          <a:xfrm rot="5942574">
            <a:off x="-1073235" y="1385962"/>
            <a:ext cx="3388666" cy="7067171"/>
          </a:xfrm>
          <a:prstGeom prst="rect">
            <a:avLst/>
          </a:prstGeom>
          <a:noFill/>
          <a:ln>
            <a:noFill/>
          </a:ln>
        </p:spPr>
      </p:pic>
      <p:pic>
        <p:nvPicPr>
          <p:cNvPr id="127" name="Google Shape;127;p25"/>
          <p:cNvPicPr preferRelativeResize="0"/>
          <p:nvPr/>
        </p:nvPicPr>
        <p:blipFill>
          <a:blip r:embed="rId3">
            <a:alphaModFix/>
          </a:blip>
          <a:stretch>
            <a:fillRect/>
          </a:stretch>
        </p:blipFill>
        <p:spPr>
          <a:xfrm rot="6604135">
            <a:off x="6593975" y="-3698850"/>
            <a:ext cx="3388671" cy="7067169"/>
          </a:xfrm>
          <a:prstGeom prst="rect">
            <a:avLst/>
          </a:prstGeom>
          <a:noFill/>
          <a:ln>
            <a:noFill/>
          </a:ln>
        </p:spPr>
      </p:pic>
      <p:sp>
        <p:nvSpPr>
          <p:cNvPr id="128" name="Google Shape;128;p2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9" name="Google Shape;129;p25"/>
          <p:cNvSpPr txBox="1">
            <a:spLocks noGrp="1"/>
          </p:cNvSpPr>
          <p:nvPr>
            <p:ph type="subTitle" idx="1"/>
          </p:nvPr>
        </p:nvSpPr>
        <p:spPr>
          <a:xfrm>
            <a:off x="5927369" y="1644138"/>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30" name="Google Shape;130;p25"/>
          <p:cNvSpPr txBox="1">
            <a:spLocks noGrp="1"/>
          </p:cNvSpPr>
          <p:nvPr>
            <p:ph type="subTitle" idx="2"/>
          </p:nvPr>
        </p:nvSpPr>
        <p:spPr>
          <a:xfrm>
            <a:off x="5927351" y="1977960"/>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31" name="Google Shape;131;p25"/>
          <p:cNvSpPr txBox="1">
            <a:spLocks noGrp="1"/>
          </p:cNvSpPr>
          <p:nvPr>
            <p:ph type="subTitle" idx="3"/>
          </p:nvPr>
        </p:nvSpPr>
        <p:spPr>
          <a:xfrm>
            <a:off x="1792586" y="1644138"/>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32" name="Google Shape;132;p25"/>
          <p:cNvSpPr txBox="1">
            <a:spLocks noGrp="1"/>
          </p:cNvSpPr>
          <p:nvPr>
            <p:ph type="subTitle" idx="4"/>
          </p:nvPr>
        </p:nvSpPr>
        <p:spPr>
          <a:xfrm>
            <a:off x="1792574" y="1977960"/>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33" name="Google Shape;133;p25"/>
          <p:cNvSpPr txBox="1">
            <a:spLocks noGrp="1"/>
          </p:cNvSpPr>
          <p:nvPr>
            <p:ph type="subTitle" idx="5"/>
          </p:nvPr>
        </p:nvSpPr>
        <p:spPr>
          <a:xfrm>
            <a:off x="5927369" y="3090316"/>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34" name="Google Shape;134;p25"/>
          <p:cNvSpPr txBox="1">
            <a:spLocks noGrp="1"/>
          </p:cNvSpPr>
          <p:nvPr>
            <p:ph type="subTitle" idx="6"/>
          </p:nvPr>
        </p:nvSpPr>
        <p:spPr>
          <a:xfrm>
            <a:off x="5927351" y="3424188"/>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35" name="Google Shape;135;p25"/>
          <p:cNvSpPr txBox="1">
            <a:spLocks noGrp="1"/>
          </p:cNvSpPr>
          <p:nvPr>
            <p:ph type="subTitle" idx="7"/>
          </p:nvPr>
        </p:nvSpPr>
        <p:spPr>
          <a:xfrm>
            <a:off x="1792586" y="3090316"/>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36" name="Google Shape;136;p25"/>
          <p:cNvSpPr txBox="1">
            <a:spLocks noGrp="1"/>
          </p:cNvSpPr>
          <p:nvPr>
            <p:ph type="subTitle" idx="8"/>
          </p:nvPr>
        </p:nvSpPr>
        <p:spPr>
          <a:xfrm>
            <a:off x="1792574" y="3424188"/>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37" name="Google Shape;137;p25"/>
          <p:cNvSpPr txBox="1">
            <a:spLocks noGrp="1"/>
          </p:cNvSpPr>
          <p:nvPr>
            <p:ph type="title" idx="9" hasCustomPrompt="1"/>
          </p:nvPr>
        </p:nvSpPr>
        <p:spPr>
          <a:xfrm>
            <a:off x="629113" y="1828888"/>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138" name="Google Shape;138;p25"/>
          <p:cNvSpPr txBox="1">
            <a:spLocks noGrp="1"/>
          </p:cNvSpPr>
          <p:nvPr>
            <p:ph type="title" idx="13" hasCustomPrompt="1"/>
          </p:nvPr>
        </p:nvSpPr>
        <p:spPr>
          <a:xfrm>
            <a:off x="4752388" y="1828888"/>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139" name="Google Shape;139;p25"/>
          <p:cNvSpPr txBox="1">
            <a:spLocks noGrp="1"/>
          </p:cNvSpPr>
          <p:nvPr>
            <p:ph type="title" idx="14" hasCustomPrompt="1"/>
          </p:nvPr>
        </p:nvSpPr>
        <p:spPr>
          <a:xfrm>
            <a:off x="629113" y="3275100"/>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140" name="Google Shape;140;p25"/>
          <p:cNvSpPr txBox="1">
            <a:spLocks noGrp="1"/>
          </p:cNvSpPr>
          <p:nvPr>
            <p:ph type="title" idx="15" hasCustomPrompt="1"/>
          </p:nvPr>
        </p:nvSpPr>
        <p:spPr>
          <a:xfrm>
            <a:off x="4752388" y="3275111"/>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141"/>
        <p:cNvGrpSpPr/>
        <p:nvPr/>
      </p:nvGrpSpPr>
      <p:grpSpPr>
        <a:xfrm>
          <a:off x="0" y="0"/>
          <a:ext cx="0" cy="0"/>
          <a:chOff x="0" y="0"/>
          <a:chExt cx="0" cy="0"/>
        </a:xfrm>
      </p:grpSpPr>
      <p:pic>
        <p:nvPicPr>
          <p:cNvPr id="142" name="Google Shape;142;p26"/>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143" name="Google Shape;143;p26"/>
          <p:cNvPicPr preferRelativeResize="0"/>
          <p:nvPr/>
        </p:nvPicPr>
        <p:blipFill>
          <a:blip r:embed="rId3">
            <a:alphaModFix/>
          </a:blip>
          <a:stretch>
            <a:fillRect/>
          </a:stretch>
        </p:blipFill>
        <p:spPr>
          <a:xfrm rot="6050452">
            <a:off x="5788399" y="-3756075"/>
            <a:ext cx="3388671" cy="7067171"/>
          </a:xfrm>
          <a:prstGeom prst="rect">
            <a:avLst/>
          </a:prstGeom>
          <a:noFill/>
          <a:ln>
            <a:noFill/>
          </a:ln>
        </p:spPr>
      </p:pic>
      <p:pic>
        <p:nvPicPr>
          <p:cNvPr id="144" name="Google Shape;144;p26"/>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sp>
        <p:nvSpPr>
          <p:cNvPr id="145" name="Google Shape;145;p2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6" name="Google Shape;146;p26"/>
          <p:cNvSpPr txBox="1">
            <a:spLocks noGrp="1"/>
          </p:cNvSpPr>
          <p:nvPr>
            <p:ph type="subTitle" idx="1"/>
          </p:nvPr>
        </p:nvSpPr>
        <p:spPr>
          <a:xfrm>
            <a:off x="3452900"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47" name="Google Shape;147;p26"/>
          <p:cNvSpPr txBox="1">
            <a:spLocks noGrp="1"/>
          </p:cNvSpPr>
          <p:nvPr>
            <p:ph type="subTitle" idx="2"/>
          </p:nvPr>
        </p:nvSpPr>
        <p:spPr>
          <a:xfrm>
            <a:off x="3452900"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48" name="Google Shape;148;p26"/>
          <p:cNvSpPr txBox="1">
            <a:spLocks noGrp="1"/>
          </p:cNvSpPr>
          <p:nvPr>
            <p:ph type="subTitle" idx="3"/>
          </p:nvPr>
        </p:nvSpPr>
        <p:spPr>
          <a:xfrm>
            <a:off x="1034238"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49" name="Google Shape;149;p26"/>
          <p:cNvSpPr txBox="1">
            <a:spLocks noGrp="1"/>
          </p:cNvSpPr>
          <p:nvPr>
            <p:ph type="subTitle" idx="4"/>
          </p:nvPr>
        </p:nvSpPr>
        <p:spPr>
          <a:xfrm>
            <a:off x="1034238"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50" name="Google Shape;150;p26"/>
          <p:cNvSpPr txBox="1">
            <a:spLocks noGrp="1"/>
          </p:cNvSpPr>
          <p:nvPr>
            <p:ph type="subTitle" idx="5"/>
          </p:nvPr>
        </p:nvSpPr>
        <p:spPr>
          <a:xfrm>
            <a:off x="5871625"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51" name="Google Shape;151;p26"/>
          <p:cNvSpPr txBox="1">
            <a:spLocks noGrp="1"/>
          </p:cNvSpPr>
          <p:nvPr>
            <p:ph type="subTitle" idx="6"/>
          </p:nvPr>
        </p:nvSpPr>
        <p:spPr>
          <a:xfrm>
            <a:off x="5871600"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52" name="Google Shape;152;p26"/>
          <p:cNvSpPr txBox="1">
            <a:spLocks noGrp="1"/>
          </p:cNvSpPr>
          <p:nvPr>
            <p:ph type="subTitle" idx="7"/>
          </p:nvPr>
        </p:nvSpPr>
        <p:spPr>
          <a:xfrm>
            <a:off x="3452900"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53" name="Google Shape;153;p26"/>
          <p:cNvSpPr txBox="1">
            <a:spLocks noGrp="1"/>
          </p:cNvSpPr>
          <p:nvPr>
            <p:ph type="subTitle" idx="8"/>
          </p:nvPr>
        </p:nvSpPr>
        <p:spPr>
          <a:xfrm>
            <a:off x="3452900"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54" name="Google Shape;154;p26"/>
          <p:cNvSpPr txBox="1">
            <a:spLocks noGrp="1"/>
          </p:cNvSpPr>
          <p:nvPr>
            <p:ph type="subTitle" idx="9"/>
          </p:nvPr>
        </p:nvSpPr>
        <p:spPr>
          <a:xfrm>
            <a:off x="1034250"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55" name="Google Shape;155;p26"/>
          <p:cNvSpPr txBox="1">
            <a:spLocks noGrp="1"/>
          </p:cNvSpPr>
          <p:nvPr>
            <p:ph type="subTitle" idx="13"/>
          </p:nvPr>
        </p:nvSpPr>
        <p:spPr>
          <a:xfrm>
            <a:off x="1034225"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56" name="Google Shape;156;p26"/>
          <p:cNvSpPr txBox="1">
            <a:spLocks noGrp="1"/>
          </p:cNvSpPr>
          <p:nvPr>
            <p:ph type="subTitle" idx="14"/>
          </p:nvPr>
        </p:nvSpPr>
        <p:spPr>
          <a:xfrm>
            <a:off x="5871625"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57" name="Google Shape;157;p26"/>
          <p:cNvSpPr txBox="1">
            <a:spLocks noGrp="1"/>
          </p:cNvSpPr>
          <p:nvPr>
            <p:ph type="subTitle" idx="15"/>
          </p:nvPr>
        </p:nvSpPr>
        <p:spPr>
          <a:xfrm>
            <a:off x="5871600"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158"/>
        <p:cNvGrpSpPr/>
        <p:nvPr/>
      </p:nvGrpSpPr>
      <p:grpSpPr>
        <a:xfrm>
          <a:off x="0" y="0"/>
          <a:ext cx="0" cy="0"/>
          <a:chOff x="0" y="0"/>
          <a:chExt cx="0" cy="0"/>
        </a:xfrm>
      </p:grpSpPr>
      <p:pic>
        <p:nvPicPr>
          <p:cNvPr id="159" name="Google Shape;159;p27"/>
          <p:cNvPicPr preferRelativeResize="0"/>
          <p:nvPr/>
        </p:nvPicPr>
        <p:blipFill>
          <a:blip r:embed="rId2">
            <a:alphaModFix/>
          </a:blip>
          <a:stretch>
            <a:fillRect/>
          </a:stretch>
        </p:blipFill>
        <p:spPr>
          <a:xfrm rot="-3708566">
            <a:off x="5318292" y="-2969976"/>
            <a:ext cx="4672254" cy="9744153"/>
          </a:xfrm>
          <a:prstGeom prst="rect">
            <a:avLst/>
          </a:prstGeom>
          <a:noFill/>
          <a:ln>
            <a:noFill/>
          </a:ln>
        </p:spPr>
      </p:pic>
      <p:pic>
        <p:nvPicPr>
          <p:cNvPr id="160" name="Google Shape;160;p27"/>
          <p:cNvPicPr preferRelativeResize="0"/>
          <p:nvPr/>
        </p:nvPicPr>
        <p:blipFill>
          <a:blip r:embed="rId3">
            <a:alphaModFix/>
          </a:blip>
          <a:stretch>
            <a:fillRect/>
          </a:stretch>
        </p:blipFill>
        <p:spPr>
          <a:xfrm rot="4765405">
            <a:off x="2013859" y="151663"/>
            <a:ext cx="4792284" cy="9994474"/>
          </a:xfrm>
          <a:prstGeom prst="rect">
            <a:avLst/>
          </a:prstGeom>
          <a:noFill/>
          <a:ln>
            <a:noFill/>
          </a:ln>
        </p:spPr>
      </p:pic>
      <p:pic>
        <p:nvPicPr>
          <p:cNvPr id="161" name="Google Shape;161;p27"/>
          <p:cNvPicPr preferRelativeResize="0"/>
          <p:nvPr/>
        </p:nvPicPr>
        <p:blipFill>
          <a:blip r:embed="rId2">
            <a:alphaModFix/>
          </a:blip>
          <a:stretch>
            <a:fillRect/>
          </a:stretch>
        </p:blipFill>
        <p:spPr>
          <a:xfrm rot="2044577" flipH="1">
            <a:off x="-2092206" y="-2741026"/>
            <a:ext cx="4672252" cy="9744155"/>
          </a:xfrm>
          <a:prstGeom prst="rect">
            <a:avLst/>
          </a:prstGeom>
          <a:noFill/>
          <a:ln>
            <a:noFill/>
          </a:ln>
        </p:spPr>
      </p:pic>
      <p:sp>
        <p:nvSpPr>
          <p:cNvPr id="162" name="Google Shape;162;p2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63" name="Google Shape;163;p27"/>
          <p:cNvSpPr txBox="1">
            <a:spLocks noGrp="1"/>
          </p:cNvSpPr>
          <p:nvPr>
            <p:ph type="subTitle" idx="1"/>
          </p:nvPr>
        </p:nvSpPr>
        <p:spPr>
          <a:xfrm>
            <a:off x="3452900"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64" name="Google Shape;164;p27"/>
          <p:cNvSpPr txBox="1">
            <a:spLocks noGrp="1"/>
          </p:cNvSpPr>
          <p:nvPr>
            <p:ph type="subTitle" idx="2"/>
          </p:nvPr>
        </p:nvSpPr>
        <p:spPr>
          <a:xfrm>
            <a:off x="3452900"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65" name="Google Shape;165;p27"/>
          <p:cNvSpPr txBox="1">
            <a:spLocks noGrp="1"/>
          </p:cNvSpPr>
          <p:nvPr>
            <p:ph type="subTitle" idx="3"/>
          </p:nvPr>
        </p:nvSpPr>
        <p:spPr>
          <a:xfrm>
            <a:off x="1034238"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66" name="Google Shape;166;p27"/>
          <p:cNvSpPr txBox="1">
            <a:spLocks noGrp="1"/>
          </p:cNvSpPr>
          <p:nvPr>
            <p:ph type="subTitle" idx="4"/>
          </p:nvPr>
        </p:nvSpPr>
        <p:spPr>
          <a:xfrm>
            <a:off x="1034238"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67" name="Google Shape;167;p27"/>
          <p:cNvSpPr txBox="1">
            <a:spLocks noGrp="1"/>
          </p:cNvSpPr>
          <p:nvPr>
            <p:ph type="subTitle" idx="5"/>
          </p:nvPr>
        </p:nvSpPr>
        <p:spPr>
          <a:xfrm>
            <a:off x="5871613"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68" name="Google Shape;168;p27"/>
          <p:cNvSpPr txBox="1">
            <a:spLocks noGrp="1"/>
          </p:cNvSpPr>
          <p:nvPr>
            <p:ph type="subTitle" idx="6"/>
          </p:nvPr>
        </p:nvSpPr>
        <p:spPr>
          <a:xfrm>
            <a:off x="5871613"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69"/>
        <p:cNvGrpSpPr/>
        <p:nvPr/>
      </p:nvGrpSpPr>
      <p:grpSpPr>
        <a:xfrm>
          <a:off x="0" y="0"/>
          <a:ext cx="0" cy="0"/>
          <a:chOff x="0" y="0"/>
          <a:chExt cx="0" cy="0"/>
        </a:xfrm>
      </p:grpSpPr>
      <p:pic>
        <p:nvPicPr>
          <p:cNvPr id="170" name="Google Shape;170;p28"/>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171" name="Google Shape;171;p28"/>
          <p:cNvPicPr preferRelativeResize="0"/>
          <p:nvPr/>
        </p:nvPicPr>
        <p:blipFill>
          <a:blip r:embed="rId3">
            <a:alphaModFix/>
          </a:blip>
          <a:stretch>
            <a:fillRect/>
          </a:stretch>
        </p:blipFill>
        <p:spPr>
          <a:xfrm rot="-132526">
            <a:off x="1244714" y="-961838"/>
            <a:ext cx="3388665" cy="7067173"/>
          </a:xfrm>
          <a:prstGeom prst="rect">
            <a:avLst/>
          </a:prstGeom>
          <a:noFill/>
          <a:ln>
            <a:noFill/>
          </a:ln>
        </p:spPr>
      </p:pic>
      <p:sp>
        <p:nvSpPr>
          <p:cNvPr id="172" name="Google Shape;172;p28"/>
          <p:cNvSpPr txBox="1">
            <a:spLocks noGrp="1"/>
          </p:cNvSpPr>
          <p:nvPr>
            <p:ph type="title"/>
          </p:nvPr>
        </p:nvSpPr>
        <p:spPr>
          <a:xfrm>
            <a:off x="4924250" y="985025"/>
            <a:ext cx="3160200" cy="2039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73" name="Google Shape;173;p28"/>
          <p:cNvSpPr txBox="1">
            <a:spLocks noGrp="1"/>
          </p:cNvSpPr>
          <p:nvPr>
            <p:ph type="subTitle" idx="1"/>
          </p:nvPr>
        </p:nvSpPr>
        <p:spPr>
          <a:xfrm>
            <a:off x="4924250" y="3234850"/>
            <a:ext cx="3160200" cy="923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Char char="●"/>
              <a:defRPr/>
            </a:lvl1pPr>
            <a:lvl2pPr lvl="1" algn="ctr">
              <a:lnSpc>
                <a:spcPct val="100000"/>
              </a:lnSpc>
              <a:spcBef>
                <a:spcPts val="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a:endParaRPr/>
          </a:p>
        </p:txBody>
      </p:sp>
      <p:sp>
        <p:nvSpPr>
          <p:cNvPr id="174" name="Google Shape;174;p28"/>
          <p:cNvSpPr>
            <a:spLocks noGrp="1"/>
          </p:cNvSpPr>
          <p:nvPr>
            <p:ph type="pic" idx="2"/>
          </p:nvPr>
        </p:nvSpPr>
        <p:spPr>
          <a:xfrm>
            <a:off x="1034175" y="969250"/>
            <a:ext cx="3204900" cy="3204900"/>
          </a:xfrm>
          <a:prstGeom prst="ellipse">
            <a:avLst/>
          </a:prstGeom>
          <a:noFill/>
          <a:ln w="9525" cap="flat" cmpd="sng">
            <a:solidFill>
              <a:schemeClr val="dk1"/>
            </a:solidFill>
            <a:prstDash val="solid"/>
            <a:round/>
            <a:headEnd type="none" w="sm" len="sm"/>
            <a:tailEnd type="none" w="sm" len="sm"/>
          </a:ln>
        </p:spPr>
      </p:sp>
      <p:pic>
        <p:nvPicPr>
          <p:cNvPr id="175" name="Google Shape;175;p28"/>
          <p:cNvPicPr preferRelativeResize="0"/>
          <p:nvPr/>
        </p:nvPicPr>
        <p:blipFill>
          <a:blip r:embed="rId2">
            <a:alphaModFix/>
          </a:blip>
          <a:stretch>
            <a:fillRect/>
          </a:stretch>
        </p:blipFill>
        <p:spPr>
          <a:xfrm rot="-2044577">
            <a:off x="-1474831" y="-1699401"/>
            <a:ext cx="4672252" cy="974415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176"/>
        <p:cNvGrpSpPr/>
        <p:nvPr/>
      </p:nvGrpSpPr>
      <p:grpSpPr>
        <a:xfrm>
          <a:off x="0" y="0"/>
          <a:ext cx="0" cy="0"/>
          <a:chOff x="0" y="0"/>
          <a:chExt cx="0" cy="0"/>
        </a:xfrm>
      </p:grpSpPr>
      <p:pic>
        <p:nvPicPr>
          <p:cNvPr id="177" name="Google Shape;177;p29"/>
          <p:cNvPicPr preferRelativeResize="0"/>
          <p:nvPr/>
        </p:nvPicPr>
        <p:blipFill>
          <a:blip r:embed="rId2">
            <a:alphaModFix/>
          </a:blip>
          <a:stretch>
            <a:fillRect/>
          </a:stretch>
        </p:blipFill>
        <p:spPr>
          <a:xfrm rot="-2196778">
            <a:off x="-682182" y="-2102602"/>
            <a:ext cx="4672254" cy="9744155"/>
          </a:xfrm>
          <a:prstGeom prst="rect">
            <a:avLst/>
          </a:prstGeom>
          <a:noFill/>
          <a:ln>
            <a:noFill/>
          </a:ln>
        </p:spPr>
      </p:pic>
      <p:pic>
        <p:nvPicPr>
          <p:cNvPr id="178" name="Google Shape;178;p29"/>
          <p:cNvPicPr preferRelativeResize="0"/>
          <p:nvPr/>
        </p:nvPicPr>
        <p:blipFill>
          <a:blip r:embed="rId2">
            <a:alphaModFix/>
          </a:blip>
          <a:stretch>
            <a:fillRect/>
          </a:stretch>
        </p:blipFill>
        <p:spPr>
          <a:xfrm rot="-1505814">
            <a:off x="3887768" y="-2556077"/>
            <a:ext cx="4672252" cy="9744151"/>
          </a:xfrm>
          <a:prstGeom prst="rect">
            <a:avLst/>
          </a:prstGeom>
          <a:noFill/>
          <a:ln>
            <a:noFill/>
          </a:ln>
        </p:spPr>
      </p:pic>
      <p:pic>
        <p:nvPicPr>
          <p:cNvPr id="179" name="Google Shape;179;p29"/>
          <p:cNvPicPr preferRelativeResize="0"/>
          <p:nvPr/>
        </p:nvPicPr>
        <p:blipFill>
          <a:blip r:embed="rId3">
            <a:alphaModFix/>
          </a:blip>
          <a:stretch>
            <a:fillRect/>
          </a:stretch>
        </p:blipFill>
        <p:spPr>
          <a:xfrm rot="-2168696">
            <a:off x="-1475274" y="1718878"/>
            <a:ext cx="3388669" cy="7067169"/>
          </a:xfrm>
          <a:prstGeom prst="rect">
            <a:avLst/>
          </a:prstGeom>
          <a:noFill/>
          <a:ln>
            <a:noFill/>
          </a:ln>
        </p:spPr>
      </p:pic>
      <p:pic>
        <p:nvPicPr>
          <p:cNvPr id="180" name="Google Shape;180;p29"/>
          <p:cNvPicPr preferRelativeResize="0"/>
          <p:nvPr/>
        </p:nvPicPr>
        <p:blipFill>
          <a:blip r:embed="rId3">
            <a:alphaModFix/>
          </a:blip>
          <a:stretch>
            <a:fillRect/>
          </a:stretch>
        </p:blipFill>
        <p:spPr>
          <a:xfrm rot="210152" flipH="1">
            <a:off x="7436988" y="-1517975"/>
            <a:ext cx="3388669" cy="7067166"/>
          </a:xfrm>
          <a:prstGeom prst="rect">
            <a:avLst/>
          </a:prstGeom>
          <a:noFill/>
          <a:ln>
            <a:noFill/>
          </a:ln>
        </p:spPr>
      </p:pic>
      <p:sp>
        <p:nvSpPr>
          <p:cNvPr id="181" name="Google Shape;181;p2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82" name="Google Shape;182;p29"/>
          <p:cNvSpPr txBox="1">
            <a:spLocks noGrp="1"/>
          </p:cNvSpPr>
          <p:nvPr>
            <p:ph type="subTitle" idx="1"/>
          </p:nvPr>
        </p:nvSpPr>
        <p:spPr>
          <a:xfrm>
            <a:off x="4662138"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83" name="Google Shape;183;p29"/>
          <p:cNvSpPr txBox="1">
            <a:spLocks noGrp="1"/>
          </p:cNvSpPr>
          <p:nvPr>
            <p:ph type="subTitle" idx="2"/>
          </p:nvPr>
        </p:nvSpPr>
        <p:spPr>
          <a:xfrm>
            <a:off x="4662138"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84" name="Google Shape;184;p29"/>
          <p:cNvSpPr txBox="1">
            <a:spLocks noGrp="1"/>
          </p:cNvSpPr>
          <p:nvPr>
            <p:ph type="subTitle" idx="3"/>
          </p:nvPr>
        </p:nvSpPr>
        <p:spPr>
          <a:xfrm>
            <a:off x="2243475"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85" name="Google Shape;185;p29"/>
          <p:cNvSpPr txBox="1">
            <a:spLocks noGrp="1"/>
          </p:cNvSpPr>
          <p:nvPr>
            <p:ph type="subTitle" idx="4"/>
          </p:nvPr>
        </p:nvSpPr>
        <p:spPr>
          <a:xfrm>
            <a:off x="2243475"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86" name="Google Shape;186;p29"/>
          <p:cNvSpPr txBox="1">
            <a:spLocks noGrp="1"/>
          </p:cNvSpPr>
          <p:nvPr>
            <p:ph type="subTitle" idx="5"/>
          </p:nvPr>
        </p:nvSpPr>
        <p:spPr>
          <a:xfrm>
            <a:off x="4662138"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87" name="Google Shape;187;p29"/>
          <p:cNvSpPr txBox="1">
            <a:spLocks noGrp="1"/>
          </p:cNvSpPr>
          <p:nvPr>
            <p:ph type="subTitle" idx="6"/>
          </p:nvPr>
        </p:nvSpPr>
        <p:spPr>
          <a:xfrm>
            <a:off x="4662138"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88" name="Google Shape;188;p29"/>
          <p:cNvSpPr txBox="1">
            <a:spLocks noGrp="1"/>
          </p:cNvSpPr>
          <p:nvPr>
            <p:ph type="subTitle" idx="7"/>
          </p:nvPr>
        </p:nvSpPr>
        <p:spPr>
          <a:xfrm>
            <a:off x="2243488"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189" name="Google Shape;189;p29"/>
          <p:cNvSpPr txBox="1">
            <a:spLocks noGrp="1"/>
          </p:cNvSpPr>
          <p:nvPr>
            <p:ph type="subTitle" idx="8"/>
          </p:nvPr>
        </p:nvSpPr>
        <p:spPr>
          <a:xfrm>
            <a:off x="2243463"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90"/>
        <p:cNvGrpSpPr/>
        <p:nvPr/>
      </p:nvGrpSpPr>
      <p:grpSpPr>
        <a:xfrm>
          <a:off x="0" y="0"/>
          <a:ext cx="0" cy="0"/>
          <a:chOff x="0" y="0"/>
          <a:chExt cx="0" cy="0"/>
        </a:xfrm>
      </p:grpSpPr>
      <p:pic>
        <p:nvPicPr>
          <p:cNvPr id="191" name="Google Shape;191;p30"/>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192" name="Google Shape;192;p30"/>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193" name="Google Shape;193;p30"/>
          <p:cNvPicPr preferRelativeResize="0"/>
          <p:nvPr/>
        </p:nvPicPr>
        <p:blipFill>
          <a:blip r:embed="rId3">
            <a:alphaModFix/>
          </a:blip>
          <a:stretch>
            <a:fillRect/>
          </a:stretch>
        </p:blipFill>
        <p:spPr>
          <a:xfrm rot="-2852650">
            <a:off x="-1587824" y="458678"/>
            <a:ext cx="3388668" cy="7067168"/>
          </a:xfrm>
          <a:prstGeom prst="rect">
            <a:avLst/>
          </a:prstGeom>
          <a:noFill/>
          <a:ln>
            <a:noFill/>
          </a:ln>
        </p:spPr>
      </p:pic>
      <p:sp>
        <p:nvSpPr>
          <p:cNvPr id="194" name="Google Shape;194;p3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195"/>
        <p:cNvGrpSpPr/>
        <p:nvPr/>
      </p:nvGrpSpPr>
      <p:grpSpPr>
        <a:xfrm>
          <a:off x="0" y="0"/>
          <a:ext cx="0" cy="0"/>
          <a:chOff x="0" y="0"/>
          <a:chExt cx="0" cy="0"/>
        </a:xfrm>
      </p:grpSpPr>
      <p:pic>
        <p:nvPicPr>
          <p:cNvPr id="196" name="Google Shape;196;p31"/>
          <p:cNvPicPr preferRelativeResize="0"/>
          <p:nvPr/>
        </p:nvPicPr>
        <p:blipFill>
          <a:blip r:embed="rId2">
            <a:alphaModFix/>
          </a:blip>
          <a:stretch>
            <a:fillRect/>
          </a:stretch>
        </p:blipFill>
        <p:spPr>
          <a:xfrm rot="-274860">
            <a:off x="-948882" y="-2655051"/>
            <a:ext cx="4672255" cy="9744153"/>
          </a:xfrm>
          <a:prstGeom prst="rect">
            <a:avLst/>
          </a:prstGeom>
          <a:noFill/>
          <a:ln>
            <a:noFill/>
          </a:ln>
        </p:spPr>
      </p:pic>
      <p:pic>
        <p:nvPicPr>
          <p:cNvPr id="197" name="Google Shape;197;p31"/>
          <p:cNvPicPr preferRelativeResize="0"/>
          <p:nvPr/>
        </p:nvPicPr>
        <p:blipFill>
          <a:blip r:embed="rId2">
            <a:alphaModFix/>
          </a:blip>
          <a:stretch>
            <a:fillRect/>
          </a:stretch>
        </p:blipFill>
        <p:spPr>
          <a:xfrm rot="2300454">
            <a:off x="3678217" y="-1536914"/>
            <a:ext cx="4672252" cy="9744154"/>
          </a:xfrm>
          <a:prstGeom prst="rect">
            <a:avLst/>
          </a:prstGeom>
          <a:noFill/>
          <a:ln>
            <a:noFill/>
          </a:ln>
        </p:spPr>
      </p:pic>
      <p:pic>
        <p:nvPicPr>
          <p:cNvPr id="198" name="Google Shape;198;p31"/>
          <p:cNvPicPr preferRelativeResize="0"/>
          <p:nvPr/>
        </p:nvPicPr>
        <p:blipFill>
          <a:blip r:embed="rId3">
            <a:alphaModFix/>
          </a:blip>
          <a:stretch>
            <a:fillRect/>
          </a:stretch>
        </p:blipFill>
        <p:spPr>
          <a:xfrm rot="-2143108">
            <a:off x="7458203" y="-2032322"/>
            <a:ext cx="3388669" cy="7067172"/>
          </a:xfrm>
          <a:prstGeom prst="rect">
            <a:avLst/>
          </a:prstGeom>
          <a:noFill/>
          <a:ln>
            <a:noFill/>
          </a:ln>
        </p:spPr>
      </p:pic>
      <p:sp>
        <p:nvSpPr>
          <p:cNvPr id="199" name="Google Shape;199;p3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200"/>
        <p:cNvGrpSpPr/>
        <p:nvPr/>
      </p:nvGrpSpPr>
      <p:grpSpPr>
        <a:xfrm>
          <a:off x="0" y="0"/>
          <a:ext cx="0" cy="0"/>
          <a:chOff x="0" y="0"/>
          <a:chExt cx="0" cy="0"/>
        </a:xfrm>
      </p:grpSpPr>
      <p:pic>
        <p:nvPicPr>
          <p:cNvPr id="201" name="Google Shape;201;p32"/>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202" name="Google Shape;202;p32"/>
          <p:cNvPicPr preferRelativeResize="0"/>
          <p:nvPr/>
        </p:nvPicPr>
        <p:blipFill>
          <a:blip r:embed="rId2">
            <a:alphaModFix/>
          </a:blip>
          <a:stretch>
            <a:fillRect/>
          </a:stretch>
        </p:blipFill>
        <p:spPr>
          <a:xfrm rot="-495378">
            <a:off x="4040166" y="-3284876"/>
            <a:ext cx="4672253" cy="9744154"/>
          </a:xfrm>
          <a:prstGeom prst="rect">
            <a:avLst/>
          </a:prstGeom>
          <a:noFill/>
          <a:ln>
            <a:noFill/>
          </a:ln>
        </p:spPr>
      </p:pic>
      <p:pic>
        <p:nvPicPr>
          <p:cNvPr id="203" name="Google Shape;203;p32"/>
          <p:cNvPicPr preferRelativeResize="0"/>
          <p:nvPr/>
        </p:nvPicPr>
        <p:blipFill>
          <a:blip r:embed="rId3">
            <a:alphaModFix/>
          </a:blip>
          <a:stretch>
            <a:fillRect/>
          </a:stretch>
        </p:blipFill>
        <p:spPr>
          <a:xfrm rot="-905991">
            <a:off x="7115302" y="-846123"/>
            <a:ext cx="3388667" cy="7067171"/>
          </a:xfrm>
          <a:prstGeom prst="rect">
            <a:avLst/>
          </a:prstGeom>
          <a:noFill/>
          <a:ln>
            <a:noFill/>
          </a:ln>
        </p:spPr>
      </p:pic>
      <p:pic>
        <p:nvPicPr>
          <p:cNvPr id="204" name="Google Shape;204;p32"/>
          <p:cNvPicPr preferRelativeResize="0"/>
          <p:nvPr/>
        </p:nvPicPr>
        <p:blipFill>
          <a:blip r:embed="rId3">
            <a:alphaModFix/>
          </a:blip>
          <a:stretch>
            <a:fillRect/>
          </a:stretch>
        </p:blipFill>
        <p:spPr>
          <a:xfrm rot="-4147906">
            <a:off x="-501735" y="2173178"/>
            <a:ext cx="3388667" cy="7067168"/>
          </a:xfrm>
          <a:prstGeom prst="rect">
            <a:avLst/>
          </a:prstGeom>
          <a:noFill/>
          <a:ln>
            <a:noFill/>
          </a:ln>
        </p:spPr>
      </p:pic>
      <p:pic>
        <p:nvPicPr>
          <p:cNvPr id="205" name="Google Shape;205;p32"/>
          <p:cNvPicPr preferRelativeResize="0"/>
          <p:nvPr/>
        </p:nvPicPr>
        <p:blipFill>
          <a:blip r:embed="rId3">
            <a:alphaModFix/>
          </a:blip>
          <a:stretch>
            <a:fillRect/>
          </a:stretch>
        </p:blipFill>
        <p:spPr>
          <a:xfrm rot="2263744">
            <a:off x="-501747" y="-3140948"/>
            <a:ext cx="3388669" cy="7067168"/>
          </a:xfrm>
          <a:prstGeom prst="rect">
            <a:avLst/>
          </a:prstGeom>
          <a:noFill/>
          <a:ln>
            <a:noFill/>
          </a:ln>
        </p:spPr>
      </p:pic>
      <p:sp>
        <p:nvSpPr>
          <p:cNvPr id="206" name="Google Shape;206;p32"/>
          <p:cNvSpPr txBox="1">
            <a:spLocks noGrp="1"/>
          </p:cNvSpPr>
          <p:nvPr>
            <p:ph type="subTitle" idx="1"/>
          </p:nvPr>
        </p:nvSpPr>
        <p:spPr>
          <a:xfrm>
            <a:off x="2548550" y="1202225"/>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207" name="Google Shape;207;p32"/>
          <p:cNvSpPr txBox="1">
            <a:spLocks noGrp="1"/>
          </p:cNvSpPr>
          <p:nvPr>
            <p:ph type="title" hasCustomPrompt="1"/>
          </p:nvPr>
        </p:nvSpPr>
        <p:spPr>
          <a:xfrm>
            <a:off x="2548475" y="539500"/>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08" name="Google Shape;208;p32"/>
          <p:cNvSpPr txBox="1">
            <a:spLocks noGrp="1"/>
          </p:cNvSpPr>
          <p:nvPr>
            <p:ph type="subTitle" idx="2"/>
          </p:nvPr>
        </p:nvSpPr>
        <p:spPr>
          <a:xfrm>
            <a:off x="2548550" y="2713213"/>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209" name="Google Shape;209;p32"/>
          <p:cNvSpPr txBox="1">
            <a:spLocks noGrp="1"/>
          </p:cNvSpPr>
          <p:nvPr>
            <p:ph type="title" idx="3" hasCustomPrompt="1"/>
          </p:nvPr>
        </p:nvSpPr>
        <p:spPr>
          <a:xfrm>
            <a:off x="2548475" y="2050488"/>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10" name="Google Shape;210;p32"/>
          <p:cNvSpPr txBox="1">
            <a:spLocks noGrp="1"/>
          </p:cNvSpPr>
          <p:nvPr>
            <p:ph type="subTitle" idx="4"/>
          </p:nvPr>
        </p:nvSpPr>
        <p:spPr>
          <a:xfrm>
            <a:off x="2548550" y="4224213"/>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211" name="Google Shape;211;p32"/>
          <p:cNvSpPr txBox="1">
            <a:spLocks noGrp="1"/>
          </p:cNvSpPr>
          <p:nvPr>
            <p:ph type="title" idx="5" hasCustomPrompt="1"/>
          </p:nvPr>
        </p:nvSpPr>
        <p:spPr>
          <a:xfrm>
            <a:off x="2548475" y="3561488"/>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12"/>
        <p:cNvGrpSpPr/>
        <p:nvPr/>
      </p:nvGrpSpPr>
      <p:grpSpPr>
        <a:xfrm>
          <a:off x="0" y="0"/>
          <a:ext cx="0" cy="0"/>
          <a:chOff x="0" y="0"/>
          <a:chExt cx="0" cy="0"/>
        </a:xfrm>
      </p:grpSpPr>
      <p:pic>
        <p:nvPicPr>
          <p:cNvPr id="213" name="Google Shape;213;p33"/>
          <p:cNvPicPr preferRelativeResize="0"/>
          <p:nvPr/>
        </p:nvPicPr>
        <p:blipFill>
          <a:blip r:embed="rId2">
            <a:alphaModFix/>
          </a:blip>
          <a:stretch>
            <a:fillRect/>
          </a:stretch>
        </p:blipFill>
        <p:spPr>
          <a:xfrm rot="1230042">
            <a:off x="-853633" y="-2490826"/>
            <a:ext cx="4672253" cy="9744156"/>
          </a:xfrm>
          <a:prstGeom prst="rect">
            <a:avLst/>
          </a:prstGeom>
          <a:noFill/>
          <a:ln>
            <a:noFill/>
          </a:ln>
        </p:spPr>
      </p:pic>
      <p:pic>
        <p:nvPicPr>
          <p:cNvPr id="214" name="Google Shape;214;p33"/>
          <p:cNvPicPr preferRelativeResize="0"/>
          <p:nvPr/>
        </p:nvPicPr>
        <p:blipFill>
          <a:blip r:embed="rId2">
            <a:alphaModFix/>
          </a:blip>
          <a:stretch>
            <a:fillRect/>
          </a:stretch>
        </p:blipFill>
        <p:spPr>
          <a:xfrm rot="2700000">
            <a:off x="3468666" y="-1994202"/>
            <a:ext cx="4672253" cy="9744155"/>
          </a:xfrm>
          <a:prstGeom prst="rect">
            <a:avLst/>
          </a:prstGeom>
          <a:noFill/>
          <a:ln>
            <a:noFill/>
          </a:ln>
        </p:spPr>
      </p:pic>
      <p:pic>
        <p:nvPicPr>
          <p:cNvPr id="215" name="Google Shape;215;p33"/>
          <p:cNvPicPr preferRelativeResize="0"/>
          <p:nvPr/>
        </p:nvPicPr>
        <p:blipFill>
          <a:blip r:embed="rId3">
            <a:alphaModFix/>
          </a:blip>
          <a:stretch>
            <a:fillRect/>
          </a:stretch>
        </p:blipFill>
        <p:spPr>
          <a:xfrm rot="-4326051">
            <a:off x="6180866" y="-2994087"/>
            <a:ext cx="3388670" cy="7067171"/>
          </a:xfrm>
          <a:prstGeom prst="rect">
            <a:avLst/>
          </a:prstGeom>
          <a:noFill/>
          <a:ln>
            <a:noFill/>
          </a:ln>
        </p:spPr>
      </p:pic>
      <p:pic>
        <p:nvPicPr>
          <p:cNvPr id="216" name="Google Shape;216;p33"/>
          <p:cNvPicPr preferRelativeResize="0"/>
          <p:nvPr/>
        </p:nvPicPr>
        <p:blipFill>
          <a:blip r:embed="rId3">
            <a:alphaModFix/>
          </a:blip>
          <a:stretch>
            <a:fillRect/>
          </a:stretch>
        </p:blipFill>
        <p:spPr>
          <a:xfrm rot="-2035618">
            <a:off x="-840497" y="-961835"/>
            <a:ext cx="3388668" cy="7067170"/>
          </a:xfrm>
          <a:prstGeom prst="rect">
            <a:avLst/>
          </a:prstGeom>
          <a:noFill/>
          <a:ln>
            <a:noFill/>
          </a:ln>
        </p:spPr>
      </p:pic>
      <p:sp>
        <p:nvSpPr>
          <p:cNvPr id="217" name="Google Shape;217;p33"/>
          <p:cNvSpPr txBox="1">
            <a:spLocks noGrp="1"/>
          </p:cNvSpPr>
          <p:nvPr>
            <p:ph type="body" idx="1"/>
          </p:nvPr>
        </p:nvSpPr>
        <p:spPr>
          <a:xfrm>
            <a:off x="4004598" y="2171675"/>
            <a:ext cx="4518300" cy="1412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8" name="Google Shape;218;p33"/>
          <p:cNvSpPr txBox="1">
            <a:spLocks noGrp="1"/>
          </p:cNvSpPr>
          <p:nvPr>
            <p:ph type="title"/>
          </p:nvPr>
        </p:nvSpPr>
        <p:spPr>
          <a:xfrm>
            <a:off x="4004500" y="1559425"/>
            <a:ext cx="45183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219"/>
        <p:cNvGrpSpPr/>
        <p:nvPr/>
      </p:nvGrpSpPr>
      <p:grpSpPr>
        <a:xfrm>
          <a:off x="0" y="0"/>
          <a:ext cx="0" cy="0"/>
          <a:chOff x="0" y="0"/>
          <a:chExt cx="0" cy="0"/>
        </a:xfrm>
      </p:grpSpPr>
      <p:pic>
        <p:nvPicPr>
          <p:cNvPr id="220" name="Google Shape;220;p34"/>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221" name="Google Shape;221;p34"/>
          <p:cNvPicPr preferRelativeResize="0"/>
          <p:nvPr/>
        </p:nvPicPr>
        <p:blipFill>
          <a:blip r:embed="rId3">
            <a:alphaModFix/>
          </a:blip>
          <a:stretch>
            <a:fillRect/>
          </a:stretch>
        </p:blipFill>
        <p:spPr>
          <a:xfrm rot="-5585672">
            <a:off x="5530003" y="-404648"/>
            <a:ext cx="3388668" cy="7067169"/>
          </a:xfrm>
          <a:prstGeom prst="rect">
            <a:avLst/>
          </a:prstGeom>
          <a:noFill/>
          <a:ln>
            <a:noFill/>
          </a:ln>
        </p:spPr>
      </p:pic>
      <p:pic>
        <p:nvPicPr>
          <p:cNvPr id="222" name="Google Shape;222;p34"/>
          <p:cNvPicPr preferRelativeResize="0"/>
          <p:nvPr/>
        </p:nvPicPr>
        <p:blipFill>
          <a:blip r:embed="rId3">
            <a:alphaModFix/>
          </a:blip>
          <a:stretch>
            <a:fillRect/>
          </a:stretch>
        </p:blipFill>
        <p:spPr>
          <a:xfrm rot="-5579766">
            <a:off x="-864198" y="-1774936"/>
            <a:ext cx="3388668" cy="7067169"/>
          </a:xfrm>
          <a:prstGeom prst="rect">
            <a:avLst/>
          </a:prstGeom>
          <a:noFill/>
          <a:ln>
            <a:noFill/>
          </a:ln>
        </p:spPr>
      </p:pic>
      <p:pic>
        <p:nvPicPr>
          <p:cNvPr id="223" name="Google Shape;223;p34"/>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sp>
        <p:nvSpPr>
          <p:cNvPr id="224" name="Google Shape;224;p34"/>
          <p:cNvSpPr txBox="1">
            <a:spLocks noGrp="1"/>
          </p:cNvSpPr>
          <p:nvPr>
            <p:ph type="body" idx="1"/>
          </p:nvPr>
        </p:nvSpPr>
        <p:spPr>
          <a:xfrm>
            <a:off x="1774350" y="3920375"/>
            <a:ext cx="5657400" cy="688200"/>
          </a:xfrm>
          <a:prstGeom prst="rect">
            <a:avLst/>
          </a:prstGeom>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Char char="●"/>
              <a:defRPr/>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
        <p:nvSpPr>
          <p:cNvPr id="225" name="Google Shape;225;p3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26"/>
        <p:cNvGrpSpPr/>
        <p:nvPr/>
      </p:nvGrpSpPr>
      <p:grpSpPr>
        <a:xfrm>
          <a:off x="0" y="0"/>
          <a:ext cx="0" cy="0"/>
          <a:chOff x="0" y="0"/>
          <a:chExt cx="0" cy="0"/>
        </a:xfrm>
      </p:grpSpPr>
      <p:pic>
        <p:nvPicPr>
          <p:cNvPr id="227" name="Google Shape;227;p35"/>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228" name="Google Shape;228;p35"/>
          <p:cNvPicPr preferRelativeResize="0"/>
          <p:nvPr/>
        </p:nvPicPr>
        <p:blipFill>
          <a:blip r:embed="rId2">
            <a:alphaModFix/>
          </a:blip>
          <a:stretch>
            <a:fillRect/>
          </a:stretch>
        </p:blipFill>
        <p:spPr>
          <a:xfrm rot="-1747144">
            <a:off x="3525817" y="-2751476"/>
            <a:ext cx="4672251" cy="9744154"/>
          </a:xfrm>
          <a:prstGeom prst="rect">
            <a:avLst/>
          </a:prstGeom>
          <a:noFill/>
          <a:ln>
            <a:noFill/>
          </a:ln>
        </p:spPr>
      </p:pic>
      <p:pic>
        <p:nvPicPr>
          <p:cNvPr id="229" name="Google Shape;229;p35"/>
          <p:cNvPicPr preferRelativeResize="0"/>
          <p:nvPr/>
        </p:nvPicPr>
        <p:blipFill>
          <a:blip r:embed="rId3">
            <a:alphaModFix/>
          </a:blip>
          <a:stretch>
            <a:fillRect/>
          </a:stretch>
        </p:blipFill>
        <p:spPr>
          <a:xfrm rot="-237512">
            <a:off x="5312754" y="-3287960"/>
            <a:ext cx="4750263" cy="9906825"/>
          </a:xfrm>
          <a:prstGeom prst="rect">
            <a:avLst/>
          </a:prstGeom>
          <a:noFill/>
          <a:ln>
            <a:noFill/>
          </a:ln>
        </p:spPr>
      </p:pic>
      <p:pic>
        <p:nvPicPr>
          <p:cNvPr id="230" name="Google Shape;230;p35"/>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
        <p:nvSpPr>
          <p:cNvPr id="231" name="Google Shape;231;p35"/>
          <p:cNvSpPr txBox="1">
            <a:spLocks noGrp="1"/>
          </p:cNvSpPr>
          <p:nvPr>
            <p:ph type="title"/>
          </p:nvPr>
        </p:nvSpPr>
        <p:spPr>
          <a:xfrm>
            <a:off x="1194000" y="652300"/>
            <a:ext cx="3212700" cy="67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5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232" name="Google Shape;232;p35"/>
          <p:cNvSpPr txBox="1">
            <a:spLocks noGrp="1"/>
          </p:cNvSpPr>
          <p:nvPr>
            <p:ph type="subTitle" idx="1"/>
          </p:nvPr>
        </p:nvSpPr>
        <p:spPr>
          <a:xfrm>
            <a:off x="1083000" y="1423700"/>
            <a:ext cx="3434700" cy="113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233" name="Google Shape;233;p35"/>
          <p:cNvSpPr txBox="1"/>
          <p:nvPr/>
        </p:nvSpPr>
        <p:spPr>
          <a:xfrm>
            <a:off x="1043250" y="3316575"/>
            <a:ext cx="35259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and includes icons by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6">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4"/>
        <p:cNvGrpSpPr/>
        <p:nvPr/>
      </p:nvGrpSpPr>
      <p:grpSpPr>
        <a:xfrm>
          <a:off x="0" y="0"/>
          <a:ext cx="0" cy="0"/>
          <a:chOff x="0" y="0"/>
          <a:chExt cx="0" cy="0"/>
        </a:xfrm>
      </p:grpSpPr>
      <p:pic>
        <p:nvPicPr>
          <p:cNvPr id="235" name="Google Shape;235;p36"/>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236" name="Google Shape;236;p36"/>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237" name="Google Shape;237;p36"/>
          <p:cNvPicPr preferRelativeResize="0"/>
          <p:nvPr/>
        </p:nvPicPr>
        <p:blipFill>
          <a:blip r:embed="rId3">
            <a:alphaModFix/>
          </a:blip>
          <a:stretch>
            <a:fillRect/>
          </a:stretch>
        </p:blipFill>
        <p:spPr>
          <a:xfrm rot="1583442">
            <a:off x="5972303" y="-293673"/>
            <a:ext cx="3388668" cy="7067169"/>
          </a:xfrm>
          <a:prstGeom prst="rect">
            <a:avLst/>
          </a:prstGeom>
          <a:noFill/>
          <a:ln>
            <a:noFill/>
          </a:ln>
        </p:spPr>
      </p:pic>
      <p:pic>
        <p:nvPicPr>
          <p:cNvPr id="238" name="Google Shape;238;p36"/>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pic>
        <p:nvPicPr>
          <p:cNvPr id="239" name="Google Shape;239;p36"/>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40"/>
        <p:cNvGrpSpPr/>
        <p:nvPr/>
      </p:nvGrpSpPr>
      <p:grpSpPr>
        <a:xfrm>
          <a:off x="0" y="0"/>
          <a:ext cx="0" cy="0"/>
          <a:chOff x="0" y="0"/>
          <a:chExt cx="0" cy="0"/>
        </a:xfrm>
      </p:grpSpPr>
      <p:pic>
        <p:nvPicPr>
          <p:cNvPr id="241" name="Google Shape;241;p37"/>
          <p:cNvPicPr preferRelativeResize="0"/>
          <p:nvPr/>
        </p:nvPicPr>
        <p:blipFill>
          <a:blip r:embed="rId2">
            <a:alphaModFix/>
          </a:blip>
          <a:stretch>
            <a:fillRect/>
          </a:stretch>
        </p:blipFill>
        <p:spPr>
          <a:xfrm rot="1230042">
            <a:off x="-853633" y="-2490826"/>
            <a:ext cx="4672253" cy="9744156"/>
          </a:xfrm>
          <a:prstGeom prst="rect">
            <a:avLst/>
          </a:prstGeom>
          <a:noFill/>
          <a:ln>
            <a:noFill/>
          </a:ln>
        </p:spPr>
      </p:pic>
      <p:pic>
        <p:nvPicPr>
          <p:cNvPr id="242" name="Google Shape;242;p37"/>
          <p:cNvPicPr preferRelativeResize="0"/>
          <p:nvPr/>
        </p:nvPicPr>
        <p:blipFill>
          <a:blip r:embed="rId2">
            <a:alphaModFix/>
          </a:blip>
          <a:stretch>
            <a:fillRect/>
          </a:stretch>
        </p:blipFill>
        <p:spPr>
          <a:xfrm rot="2700000">
            <a:off x="3468666" y="-1994202"/>
            <a:ext cx="4672253" cy="9744155"/>
          </a:xfrm>
          <a:prstGeom prst="rect">
            <a:avLst/>
          </a:prstGeom>
          <a:noFill/>
          <a:ln>
            <a:noFill/>
          </a:ln>
        </p:spPr>
      </p:pic>
      <p:pic>
        <p:nvPicPr>
          <p:cNvPr id="243" name="Google Shape;243;p37"/>
          <p:cNvPicPr preferRelativeResize="0"/>
          <p:nvPr/>
        </p:nvPicPr>
        <p:blipFill>
          <a:blip r:embed="rId3">
            <a:alphaModFix/>
          </a:blip>
          <a:stretch>
            <a:fillRect/>
          </a:stretch>
        </p:blipFill>
        <p:spPr>
          <a:xfrm rot="-4326051">
            <a:off x="6180866" y="-2994087"/>
            <a:ext cx="3388670" cy="7067171"/>
          </a:xfrm>
          <a:prstGeom prst="rect">
            <a:avLst/>
          </a:prstGeom>
          <a:noFill/>
          <a:ln>
            <a:noFill/>
          </a:ln>
        </p:spPr>
      </p:pic>
      <p:pic>
        <p:nvPicPr>
          <p:cNvPr id="244" name="Google Shape;244;p37"/>
          <p:cNvPicPr preferRelativeResize="0"/>
          <p:nvPr/>
        </p:nvPicPr>
        <p:blipFill>
          <a:blip r:embed="rId3">
            <a:alphaModFix/>
          </a:blip>
          <a:stretch>
            <a:fillRect/>
          </a:stretch>
        </p:blipFill>
        <p:spPr>
          <a:xfrm rot="-2035618">
            <a:off x="-840497" y="-961835"/>
            <a:ext cx="3388668" cy="706717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45"/>
        <p:cNvGrpSpPr/>
        <p:nvPr/>
      </p:nvGrpSpPr>
      <p:grpSpPr>
        <a:xfrm>
          <a:off x="0" y="0"/>
          <a:ext cx="0" cy="0"/>
          <a:chOff x="0" y="0"/>
          <a:chExt cx="0" cy="0"/>
        </a:xfrm>
      </p:grpSpPr>
      <p:pic>
        <p:nvPicPr>
          <p:cNvPr id="246" name="Google Shape;246;p38"/>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247" name="Google Shape;247;p38"/>
          <p:cNvPicPr preferRelativeResize="0"/>
          <p:nvPr/>
        </p:nvPicPr>
        <p:blipFill>
          <a:blip r:embed="rId2">
            <a:alphaModFix/>
          </a:blip>
          <a:stretch>
            <a:fillRect/>
          </a:stretch>
        </p:blipFill>
        <p:spPr>
          <a:xfrm rot="-495378">
            <a:off x="4040166" y="-3284876"/>
            <a:ext cx="4672253" cy="9744154"/>
          </a:xfrm>
          <a:prstGeom prst="rect">
            <a:avLst/>
          </a:prstGeom>
          <a:noFill/>
          <a:ln>
            <a:noFill/>
          </a:ln>
        </p:spPr>
      </p:pic>
      <p:pic>
        <p:nvPicPr>
          <p:cNvPr id="248" name="Google Shape;248;p38"/>
          <p:cNvPicPr preferRelativeResize="0"/>
          <p:nvPr/>
        </p:nvPicPr>
        <p:blipFill>
          <a:blip r:embed="rId3">
            <a:alphaModFix/>
          </a:blip>
          <a:stretch>
            <a:fillRect/>
          </a:stretch>
        </p:blipFill>
        <p:spPr>
          <a:xfrm rot="-905991">
            <a:off x="7115302" y="-846123"/>
            <a:ext cx="3388667" cy="7067171"/>
          </a:xfrm>
          <a:prstGeom prst="rect">
            <a:avLst/>
          </a:prstGeom>
          <a:noFill/>
          <a:ln>
            <a:noFill/>
          </a:ln>
        </p:spPr>
      </p:pic>
      <p:pic>
        <p:nvPicPr>
          <p:cNvPr id="249" name="Google Shape;249;p38"/>
          <p:cNvPicPr preferRelativeResize="0"/>
          <p:nvPr/>
        </p:nvPicPr>
        <p:blipFill>
          <a:blip r:embed="rId3">
            <a:alphaModFix/>
          </a:blip>
          <a:stretch>
            <a:fillRect/>
          </a:stretch>
        </p:blipFill>
        <p:spPr>
          <a:xfrm rot="-4147906">
            <a:off x="-501735" y="2173178"/>
            <a:ext cx="3388667" cy="7067168"/>
          </a:xfrm>
          <a:prstGeom prst="rect">
            <a:avLst/>
          </a:prstGeom>
          <a:noFill/>
          <a:ln>
            <a:noFill/>
          </a:ln>
        </p:spPr>
      </p:pic>
      <p:pic>
        <p:nvPicPr>
          <p:cNvPr id="250" name="Google Shape;250;p38"/>
          <p:cNvPicPr preferRelativeResize="0"/>
          <p:nvPr/>
        </p:nvPicPr>
        <p:blipFill>
          <a:blip r:embed="rId3">
            <a:alphaModFix/>
          </a:blip>
          <a:stretch>
            <a:fillRect/>
          </a:stretch>
        </p:blipFill>
        <p:spPr>
          <a:xfrm rot="2263744">
            <a:off x="-501747" y="-3140948"/>
            <a:ext cx="3388669" cy="706716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4"/>
        <p:cNvGrpSpPr/>
        <p:nvPr/>
      </p:nvGrpSpPr>
      <p:grpSpPr>
        <a:xfrm>
          <a:off x="0" y="0"/>
          <a:ext cx="0" cy="0"/>
          <a:chOff x="0" y="0"/>
          <a:chExt cx="0" cy="0"/>
        </a:xfrm>
      </p:grpSpPr>
      <p:pic>
        <p:nvPicPr>
          <p:cNvPr id="255" name="Google Shape;255;p40"/>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256" name="Google Shape;256;p40"/>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257" name="Google Shape;257;p40"/>
          <p:cNvPicPr preferRelativeResize="0"/>
          <p:nvPr/>
        </p:nvPicPr>
        <p:blipFill>
          <a:blip r:embed="rId3">
            <a:alphaModFix/>
          </a:blip>
          <a:stretch>
            <a:fillRect/>
          </a:stretch>
        </p:blipFill>
        <p:spPr>
          <a:xfrm rot="1583442">
            <a:off x="5972303" y="-293673"/>
            <a:ext cx="3388668" cy="7067169"/>
          </a:xfrm>
          <a:prstGeom prst="rect">
            <a:avLst/>
          </a:prstGeom>
          <a:noFill/>
          <a:ln>
            <a:noFill/>
          </a:ln>
        </p:spPr>
      </p:pic>
      <p:pic>
        <p:nvPicPr>
          <p:cNvPr id="258" name="Google Shape;258;p40"/>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pic>
        <p:nvPicPr>
          <p:cNvPr id="259" name="Google Shape;259;p40"/>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
        <p:nvSpPr>
          <p:cNvPr id="260" name="Google Shape;260;p40"/>
          <p:cNvSpPr txBox="1">
            <a:spLocks noGrp="1"/>
          </p:cNvSpPr>
          <p:nvPr>
            <p:ph type="ctrTitle"/>
          </p:nvPr>
        </p:nvSpPr>
        <p:spPr>
          <a:xfrm>
            <a:off x="621100" y="1081878"/>
            <a:ext cx="6779700" cy="221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1" name="Google Shape;261;p40"/>
          <p:cNvSpPr txBox="1">
            <a:spLocks noGrp="1"/>
          </p:cNvSpPr>
          <p:nvPr>
            <p:ph type="subTitle" idx="1"/>
          </p:nvPr>
        </p:nvSpPr>
        <p:spPr>
          <a:xfrm>
            <a:off x="621100" y="3329463"/>
            <a:ext cx="5233500" cy="3363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2"/>
        <p:cNvGrpSpPr/>
        <p:nvPr/>
      </p:nvGrpSpPr>
      <p:grpSpPr>
        <a:xfrm>
          <a:off x="0" y="0"/>
          <a:ext cx="0" cy="0"/>
          <a:chOff x="0" y="0"/>
          <a:chExt cx="0" cy="0"/>
        </a:xfrm>
      </p:grpSpPr>
      <p:pic>
        <p:nvPicPr>
          <p:cNvPr id="263" name="Google Shape;263;p41"/>
          <p:cNvPicPr preferRelativeResize="0"/>
          <p:nvPr/>
        </p:nvPicPr>
        <p:blipFill>
          <a:blip r:embed="rId2">
            <a:alphaModFix/>
          </a:blip>
          <a:stretch>
            <a:fillRect/>
          </a:stretch>
        </p:blipFill>
        <p:spPr>
          <a:xfrm rot="619781">
            <a:off x="3487167" y="-1808101"/>
            <a:ext cx="4672253" cy="9744152"/>
          </a:xfrm>
          <a:prstGeom prst="rect">
            <a:avLst/>
          </a:prstGeom>
          <a:noFill/>
          <a:ln>
            <a:noFill/>
          </a:ln>
        </p:spPr>
      </p:pic>
      <p:pic>
        <p:nvPicPr>
          <p:cNvPr id="264" name="Google Shape;264;p41"/>
          <p:cNvPicPr preferRelativeResize="0"/>
          <p:nvPr/>
        </p:nvPicPr>
        <p:blipFill>
          <a:blip r:embed="rId2">
            <a:alphaModFix/>
          </a:blip>
          <a:stretch>
            <a:fillRect/>
          </a:stretch>
        </p:blipFill>
        <p:spPr>
          <a:xfrm rot="992553">
            <a:off x="-844533" y="-2264676"/>
            <a:ext cx="4672252" cy="9744158"/>
          </a:xfrm>
          <a:prstGeom prst="rect">
            <a:avLst/>
          </a:prstGeom>
          <a:noFill/>
          <a:ln>
            <a:noFill/>
          </a:ln>
        </p:spPr>
      </p:pic>
      <p:pic>
        <p:nvPicPr>
          <p:cNvPr id="265" name="Google Shape;265;p41"/>
          <p:cNvPicPr preferRelativeResize="0"/>
          <p:nvPr/>
        </p:nvPicPr>
        <p:blipFill>
          <a:blip r:embed="rId3">
            <a:alphaModFix/>
          </a:blip>
          <a:stretch>
            <a:fillRect/>
          </a:stretch>
        </p:blipFill>
        <p:spPr>
          <a:xfrm rot="-1800015">
            <a:off x="7069349" y="-1140500"/>
            <a:ext cx="3388671" cy="7067166"/>
          </a:xfrm>
          <a:prstGeom prst="rect">
            <a:avLst/>
          </a:prstGeom>
          <a:noFill/>
          <a:ln>
            <a:noFill/>
          </a:ln>
        </p:spPr>
      </p:pic>
      <p:pic>
        <p:nvPicPr>
          <p:cNvPr id="266" name="Google Shape;266;p41"/>
          <p:cNvPicPr preferRelativeResize="0"/>
          <p:nvPr/>
        </p:nvPicPr>
        <p:blipFill>
          <a:blip r:embed="rId3">
            <a:alphaModFix/>
          </a:blip>
          <a:stretch>
            <a:fillRect/>
          </a:stretch>
        </p:blipFill>
        <p:spPr>
          <a:xfrm rot="3638613">
            <a:off x="174416" y="-4002266"/>
            <a:ext cx="3388665" cy="7067170"/>
          </a:xfrm>
          <a:prstGeom prst="rect">
            <a:avLst/>
          </a:prstGeom>
          <a:noFill/>
          <a:ln>
            <a:noFill/>
          </a:ln>
        </p:spPr>
      </p:pic>
      <p:pic>
        <p:nvPicPr>
          <p:cNvPr id="267" name="Google Shape;267;p41"/>
          <p:cNvPicPr preferRelativeResize="0"/>
          <p:nvPr/>
        </p:nvPicPr>
        <p:blipFill>
          <a:blip r:embed="rId3">
            <a:alphaModFix/>
          </a:blip>
          <a:stretch>
            <a:fillRect/>
          </a:stretch>
        </p:blipFill>
        <p:spPr>
          <a:xfrm rot="5962559">
            <a:off x="322492" y="1153760"/>
            <a:ext cx="3388667" cy="7067168"/>
          </a:xfrm>
          <a:prstGeom prst="rect">
            <a:avLst/>
          </a:prstGeom>
          <a:noFill/>
          <a:ln>
            <a:noFill/>
          </a:ln>
        </p:spPr>
      </p:pic>
      <p:sp>
        <p:nvSpPr>
          <p:cNvPr id="268" name="Google Shape;268;p41"/>
          <p:cNvSpPr txBox="1">
            <a:spLocks noGrp="1"/>
          </p:cNvSpPr>
          <p:nvPr>
            <p:ph type="title"/>
          </p:nvPr>
        </p:nvSpPr>
        <p:spPr>
          <a:xfrm>
            <a:off x="3390145" y="1926175"/>
            <a:ext cx="4090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9" name="Google Shape;269;p41"/>
          <p:cNvSpPr txBox="1">
            <a:spLocks noGrp="1"/>
          </p:cNvSpPr>
          <p:nvPr>
            <p:ph type="title" idx="2" hasCustomPrompt="1"/>
          </p:nvPr>
        </p:nvSpPr>
        <p:spPr>
          <a:xfrm>
            <a:off x="1663038" y="2182700"/>
            <a:ext cx="1591500" cy="7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70" name="Google Shape;270;p41"/>
          <p:cNvSpPr txBox="1">
            <a:spLocks noGrp="1"/>
          </p:cNvSpPr>
          <p:nvPr>
            <p:ph type="subTitle" idx="1"/>
          </p:nvPr>
        </p:nvSpPr>
        <p:spPr>
          <a:xfrm>
            <a:off x="3390124" y="2889900"/>
            <a:ext cx="4090800" cy="2634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1"/>
        <p:cNvGrpSpPr/>
        <p:nvPr/>
      </p:nvGrpSpPr>
      <p:grpSpPr>
        <a:xfrm>
          <a:off x="0" y="0"/>
          <a:ext cx="0" cy="0"/>
          <a:chOff x="0" y="0"/>
          <a:chExt cx="0" cy="0"/>
        </a:xfrm>
      </p:grpSpPr>
      <p:pic>
        <p:nvPicPr>
          <p:cNvPr id="272" name="Google Shape;272;p42"/>
          <p:cNvPicPr preferRelativeResize="0"/>
          <p:nvPr/>
        </p:nvPicPr>
        <p:blipFill>
          <a:blip r:embed="rId2">
            <a:alphaModFix/>
          </a:blip>
          <a:stretch>
            <a:fillRect/>
          </a:stretch>
        </p:blipFill>
        <p:spPr>
          <a:xfrm rot="619781">
            <a:off x="4419317" y="-2751476"/>
            <a:ext cx="4672253" cy="9744152"/>
          </a:xfrm>
          <a:prstGeom prst="rect">
            <a:avLst/>
          </a:prstGeom>
          <a:noFill/>
          <a:ln>
            <a:noFill/>
          </a:ln>
        </p:spPr>
      </p:pic>
      <p:pic>
        <p:nvPicPr>
          <p:cNvPr id="273" name="Google Shape;273;p42"/>
          <p:cNvPicPr preferRelativeResize="0"/>
          <p:nvPr/>
        </p:nvPicPr>
        <p:blipFill>
          <a:blip r:embed="rId3">
            <a:alphaModFix/>
          </a:blip>
          <a:stretch>
            <a:fillRect/>
          </a:stretch>
        </p:blipFill>
        <p:spPr>
          <a:xfrm rot="-2273951">
            <a:off x="6730253" y="-2823623"/>
            <a:ext cx="3388668" cy="7067168"/>
          </a:xfrm>
          <a:prstGeom prst="rect">
            <a:avLst/>
          </a:prstGeom>
          <a:noFill/>
          <a:ln>
            <a:noFill/>
          </a:ln>
        </p:spPr>
      </p:pic>
      <p:pic>
        <p:nvPicPr>
          <p:cNvPr id="274" name="Google Shape;274;p42"/>
          <p:cNvPicPr preferRelativeResize="0"/>
          <p:nvPr/>
        </p:nvPicPr>
        <p:blipFill>
          <a:blip r:embed="rId2">
            <a:alphaModFix/>
          </a:blip>
          <a:stretch>
            <a:fillRect/>
          </a:stretch>
        </p:blipFill>
        <p:spPr>
          <a:xfrm rot="619781">
            <a:off x="584867" y="-2751476"/>
            <a:ext cx="4672253" cy="9744152"/>
          </a:xfrm>
          <a:prstGeom prst="rect">
            <a:avLst/>
          </a:prstGeom>
          <a:noFill/>
          <a:ln>
            <a:noFill/>
          </a:ln>
        </p:spPr>
      </p:pic>
      <p:sp>
        <p:nvSpPr>
          <p:cNvPr id="275" name="Google Shape;275;p42"/>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76" name="Google Shape;276;p42"/>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7"/>
        <p:cNvGrpSpPr/>
        <p:nvPr/>
      </p:nvGrpSpPr>
      <p:grpSpPr>
        <a:xfrm>
          <a:off x="0" y="0"/>
          <a:ext cx="0" cy="0"/>
          <a:chOff x="0" y="0"/>
          <a:chExt cx="0" cy="0"/>
        </a:xfrm>
      </p:grpSpPr>
      <p:pic>
        <p:nvPicPr>
          <p:cNvPr id="278" name="Google Shape;278;p43"/>
          <p:cNvPicPr preferRelativeResize="0"/>
          <p:nvPr/>
        </p:nvPicPr>
        <p:blipFill>
          <a:blip r:embed="rId2">
            <a:alphaModFix/>
          </a:blip>
          <a:stretch>
            <a:fillRect/>
          </a:stretch>
        </p:blipFill>
        <p:spPr>
          <a:xfrm rot="2196778" flipH="1">
            <a:off x="4494940" y="-2481677"/>
            <a:ext cx="4672254" cy="9744155"/>
          </a:xfrm>
          <a:prstGeom prst="rect">
            <a:avLst/>
          </a:prstGeom>
          <a:noFill/>
          <a:ln>
            <a:noFill/>
          </a:ln>
        </p:spPr>
      </p:pic>
      <p:pic>
        <p:nvPicPr>
          <p:cNvPr id="279" name="Google Shape;279;p43"/>
          <p:cNvPicPr preferRelativeResize="0"/>
          <p:nvPr/>
        </p:nvPicPr>
        <p:blipFill>
          <a:blip r:embed="rId2">
            <a:alphaModFix/>
          </a:blip>
          <a:stretch>
            <a:fillRect/>
          </a:stretch>
        </p:blipFill>
        <p:spPr>
          <a:xfrm rot="-619781" flipH="1">
            <a:off x="-934258" y="-2780101"/>
            <a:ext cx="4672253" cy="9744152"/>
          </a:xfrm>
          <a:prstGeom prst="rect">
            <a:avLst/>
          </a:prstGeom>
          <a:noFill/>
          <a:ln>
            <a:noFill/>
          </a:ln>
        </p:spPr>
      </p:pic>
      <p:pic>
        <p:nvPicPr>
          <p:cNvPr id="280" name="Google Shape;280;p43"/>
          <p:cNvPicPr preferRelativeResize="0"/>
          <p:nvPr/>
        </p:nvPicPr>
        <p:blipFill>
          <a:blip r:embed="rId3">
            <a:alphaModFix/>
          </a:blip>
          <a:stretch>
            <a:fillRect/>
          </a:stretch>
        </p:blipFill>
        <p:spPr>
          <a:xfrm rot="-1583442" flipH="1">
            <a:off x="-2916934" y="-293673"/>
            <a:ext cx="3388668" cy="7067169"/>
          </a:xfrm>
          <a:prstGeom prst="rect">
            <a:avLst/>
          </a:prstGeom>
          <a:noFill/>
          <a:ln>
            <a:noFill/>
          </a:ln>
        </p:spPr>
      </p:pic>
      <p:pic>
        <p:nvPicPr>
          <p:cNvPr id="281" name="Google Shape;281;p43"/>
          <p:cNvPicPr preferRelativeResize="0"/>
          <p:nvPr/>
        </p:nvPicPr>
        <p:blipFill>
          <a:blip r:embed="rId3">
            <a:alphaModFix/>
          </a:blip>
          <a:stretch>
            <a:fillRect/>
          </a:stretch>
        </p:blipFill>
        <p:spPr>
          <a:xfrm rot="2852650" flipH="1">
            <a:off x="7004067" y="834040"/>
            <a:ext cx="3388668" cy="7067168"/>
          </a:xfrm>
          <a:prstGeom prst="rect">
            <a:avLst/>
          </a:prstGeom>
          <a:noFill/>
          <a:ln>
            <a:noFill/>
          </a:ln>
        </p:spPr>
      </p:pic>
      <p:sp>
        <p:nvSpPr>
          <p:cNvPr id="282" name="Google Shape;282;p4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83" name="Google Shape;283;p43"/>
          <p:cNvSpPr txBox="1">
            <a:spLocks noGrp="1"/>
          </p:cNvSpPr>
          <p:nvPr>
            <p:ph type="subTitle" idx="1"/>
          </p:nvPr>
        </p:nvSpPr>
        <p:spPr>
          <a:xfrm>
            <a:off x="1598669" y="4126575"/>
            <a:ext cx="2648100" cy="48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600"/>
              <a:buFont typeface="Bellota Text"/>
              <a:buNone/>
              <a:defRPr sz="2600" b="1">
                <a:latin typeface="Bellota Text"/>
                <a:ea typeface="Bellota Text"/>
                <a:cs typeface="Bellota Text"/>
                <a:sym typeface="Bellota Text"/>
              </a:defRPr>
            </a:lvl1pPr>
            <a:lvl2pPr lvl="1"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2pPr>
            <a:lvl3pPr lvl="2"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3pPr>
            <a:lvl4pPr lvl="3"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4pPr>
            <a:lvl5pPr lvl="4"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5pPr>
            <a:lvl6pPr lvl="5"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6pPr>
            <a:lvl7pPr lvl="6"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7pPr>
            <a:lvl8pPr lvl="7"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8pPr>
            <a:lvl9pPr lvl="8"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9pPr>
          </a:lstStyle>
          <a:p>
            <a:endParaRPr/>
          </a:p>
        </p:txBody>
      </p:sp>
      <p:sp>
        <p:nvSpPr>
          <p:cNvPr id="284" name="Google Shape;284;p43"/>
          <p:cNvSpPr txBox="1">
            <a:spLocks noGrp="1"/>
          </p:cNvSpPr>
          <p:nvPr>
            <p:ph type="subTitle" idx="2"/>
          </p:nvPr>
        </p:nvSpPr>
        <p:spPr>
          <a:xfrm>
            <a:off x="1598625" y="3470275"/>
            <a:ext cx="2648100" cy="6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85" name="Google Shape;285;p43"/>
          <p:cNvSpPr txBox="1">
            <a:spLocks noGrp="1"/>
          </p:cNvSpPr>
          <p:nvPr>
            <p:ph type="subTitle" idx="3"/>
          </p:nvPr>
        </p:nvSpPr>
        <p:spPr>
          <a:xfrm>
            <a:off x="4897394" y="4126575"/>
            <a:ext cx="2648100" cy="48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600"/>
              <a:buFont typeface="Bellota Text"/>
              <a:buNone/>
              <a:defRPr sz="2600" b="1">
                <a:latin typeface="Bellota Text"/>
                <a:ea typeface="Bellota Text"/>
                <a:cs typeface="Bellota Text"/>
                <a:sym typeface="Bellota Text"/>
              </a:defRPr>
            </a:lvl1pPr>
            <a:lvl2pPr lvl="1"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2pPr>
            <a:lvl3pPr lvl="2"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3pPr>
            <a:lvl4pPr lvl="3"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4pPr>
            <a:lvl5pPr lvl="4"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5pPr>
            <a:lvl6pPr lvl="5"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6pPr>
            <a:lvl7pPr lvl="6"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7pPr>
            <a:lvl8pPr lvl="7"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8pPr>
            <a:lvl9pPr lvl="8"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9pPr>
          </a:lstStyle>
          <a:p>
            <a:endParaRPr/>
          </a:p>
        </p:txBody>
      </p:sp>
      <p:sp>
        <p:nvSpPr>
          <p:cNvPr id="286" name="Google Shape;286;p43"/>
          <p:cNvSpPr txBox="1">
            <a:spLocks noGrp="1"/>
          </p:cNvSpPr>
          <p:nvPr>
            <p:ph type="subTitle" idx="4"/>
          </p:nvPr>
        </p:nvSpPr>
        <p:spPr>
          <a:xfrm>
            <a:off x="4897350" y="3470275"/>
            <a:ext cx="2648100" cy="6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pic>
        <p:nvPicPr>
          <p:cNvPr id="287" name="Google Shape;287;p43"/>
          <p:cNvPicPr preferRelativeResize="0"/>
          <p:nvPr/>
        </p:nvPicPr>
        <p:blipFill>
          <a:blip r:embed="rId3">
            <a:alphaModFix/>
          </a:blip>
          <a:stretch>
            <a:fillRect/>
          </a:stretch>
        </p:blipFill>
        <p:spPr>
          <a:xfrm rot="-3736702" flipH="1">
            <a:off x="3154342" y="-3990999"/>
            <a:ext cx="3388669" cy="706717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290" name="Google Shape;290;p44"/>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291" name="Google Shape;291;p44"/>
          <p:cNvPicPr preferRelativeResize="0"/>
          <p:nvPr/>
        </p:nvPicPr>
        <p:blipFill>
          <a:blip r:embed="rId3">
            <a:alphaModFix/>
          </a:blip>
          <a:stretch>
            <a:fillRect/>
          </a:stretch>
        </p:blipFill>
        <p:spPr>
          <a:xfrm rot="-3736702" flipH="1">
            <a:off x="6926677" y="-3481399"/>
            <a:ext cx="3388669" cy="7067170"/>
          </a:xfrm>
          <a:prstGeom prst="rect">
            <a:avLst/>
          </a:prstGeom>
          <a:noFill/>
          <a:ln>
            <a:noFill/>
          </a:ln>
        </p:spPr>
      </p:pic>
      <p:pic>
        <p:nvPicPr>
          <p:cNvPr id="292" name="Google Shape;292;p44"/>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293" name="Google Shape;293;p44"/>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4"/>
        <p:cNvGrpSpPr/>
        <p:nvPr/>
      </p:nvGrpSpPr>
      <p:grpSpPr>
        <a:xfrm>
          <a:off x="0" y="0"/>
          <a:ext cx="0" cy="0"/>
          <a:chOff x="0" y="0"/>
          <a:chExt cx="0" cy="0"/>
        </a:xfrm>
      </p:grpSpPr>
      <p:pic>
        <p:nvPicPr>
          <p:cNvPr id="295" name="Google Shape;295;p45"/>
          <p:cNvPicPr preferRelativeResize="0"/>
          <p:nvPr/>
        </p:nvPicPr>
        <p:blipFill>
          <a:blip r:embed="rId2">
            <a:alphaModFix/>
          </a:blip>
          <a:stretch>
            <a:fillRect/>
          </a:stretch>
        </p:blipFill>
        <p:spPr>
          <a:xfrm rot="1658286">
            <a:off x="-948881" y="-2655052"/>
            <a:ext cx="4672254" cy="9744157"/>
          </a:xfrm>
          <a:prstGeom prst="rect">
            <a:avLst/>
          </a:prstGeom>
          <a:noFill/>
          <a:ln>
            <a:noFill/>
          </a:ln>
        </p:spPr>
      </p:pic>
      <p:pic>
        <p:nvPicPr>
          <p:cNvPr id="296" name="Google Shape;296;p45"/>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297" name="Google Shape;297;p45"/>
          <p:cNvPicPr preferRelativeResize="0"/>
          <p:nvPr/>
        </p:nvPicPr>
        <p:blipFill>
          <a:blip r:embed="rId3">
            <a:alphaModFix/>
          </a:blip>
          <a:stretch>
            <a:fillRect/>
          </a:stretch>
        </p:blipFill>
        <p:spPr>
          <a:xfrm rot="-1703917">
            <a:off x="6410454" y="-1150922"/>
            <a:ext cx="3388668" cy="7067171"/>
          </a:xfrm>
          <a:prstGeom prst="rect">
            <a:avLst/>
          </a:prstGeom>
          <a:noFill/>
          <a:ln>
            <a:noFill/>
          </a:ln>
        </p:spPr>
      </p:pic>
      <p:pic>
        <p:nvPicPr>
          <p:cNvPr id="298" name="Google Shape;298;p45"/>
          <p:cNvPicPr preferRelativeResize="0"/>
          <p:nvPr/>
        </p:nvPicPr>
        <p:blipFill>
          <a:blip r:embed="rId3">
            <a:alphaModFix/>
          </a:blip>
          <a:stretch>
            <a:fillRect/>
          </a:stretch>
        </p:blipFill>
        <p:spPr>
          <a:xfrm rot="-2852650">
            <a:off x="-1073236" y="2635528"/>
            <a:ext cx="3388668" cy="7067168"/>
          </a:xfrm>
          <a:prstGeom prst="rect">
            <a:avLst/>
          </a:prstGeom>
          <a:noFill/>
          <a:ln>
            <a:noFill/>
          </a:ln>
        </p:spPr>
      </p:pic>
      <p:sp>
        <p:nvSpPr>
          <p:cNvPr id="299" name="Google Shape;299;p45"/>
          <p:cNvSpPr txBox="1">
            <a:spLocks noGrp="1"/>
          </p:cNvSpPr>
          <p:nvPr>
            <p:ph type="body" idx="1"/>
          </p:nvPr>
        </p:nvSpPr>
        <p:spPr>
          <a:xfrm>
            <a:off x="1222675" y="1519975"/>
            <a:ext cx="6698700" cy="3006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300" name="Google Shape;300;p4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1"/>
        <p:cNvGrpSpPr/>
        <p:nvPr/>
      </p:nvGrpSpPr>
      <p:grpSpPr>
        <a:xfrm>
          <a:off x="0" y="0"/>
          <a:ext cx="0" cy="0"/>
          <a:chOff x="0" y="0"/>
          <a:chExt cx="0" cy="0"/>
        </a:xfrm>
      </p:grpSpPr>
      <p:pic>
        <p:nvPicPr>
          <p:cNvPr id="302" name="Google Shape;302;p46"/>
          <p:cNvPicPr preferRelativeResize="0"/>
          <p:nvPr/>
        </p:nvPicPr>
        <p:blipFill>
          <a:blip r:embed="rId2">
            <a:alphaModFix/>
          </a:blip>
          <a:stretch>
            <a:fillRect/>
          </a:stretch>
        </p:blipFill>
        <p:spPr>
          <a:xfrm rot="2287196">
            <a:off x="4340868" y="-1669288"/>
            <a:ext cx="4672253" cy="9744152"/>
          </a:xfrm>
          <a:prstGeom prst="rect">
            <a:avLst/>
          </a:prstGeom>
          <a:noFill/>
          <a:ln>
            <a:noFill/>
          </a:ln>
        </p:spPr>
      </p:pic>
      <p:pic>
        <p:nvPicPr>
          <p:cNvPr id="303" name="Google Shape;303;p46"/>
          <p:cNvPicPr preferRelativeResize="0"/>
          <p:nvPr/>
        </p:nvPicPr>
        <p:blipFill>
          <a:blip r:embed="rId2">
            <a:alphaModFix/>
          </a:blip>
          <a:stretch>
            <a:fillRect/>
          </a:stretch>
        </p:blipFill>
        <p:spPr>
          <a:xfrm rot="-8099992">
            <a:off x="997299" y="-3457227"/>
            <a:ext cx="4628670" cy="9653254"/>
          </a:xfrm>
          <a:prstGeom prst="rect">
            <a:avLst/>
          </a:prstGeom>
          <a:noFill/>
          <a:ln>
            <a:noFill/>
          </a:ln>
        </p:spPr>
      </p:pic>
      <p:pic>
        <p:nvPicPr>
          <p:cNvPr id="304" name="Google Shape;304;p46"/>
          <p:cNvPicPr preferRelativeResize="0"/>
          <p:nvPr/>
        </p:nvPicPr>
        <p:blipFill>
          <a:blip r:embed="rId3">
            <a:alphaModFix/>
          </a:blip>
          <a:stretch>
            <a:fillRect/>
          </a:stretch>
        </p:blipFill>
        <p:spPr>
          <a:xfrm rot="249576">
            <a:off x="-941586" y="-1269689"/>
            <a:ext cx="3388666" cy="7067169"/>
          </a:xfrm>
          <a:prstGeom prst="rect">
            <a:avLst/>
          </a:prstGeom>
          <a:noFill/>
          <a:ln>
            <a:noFill/>
          </a:ln>
        </p:spPr>
      </p:pic>
      <p:pic>
        <p:nvPicPr>
          <p:cNvPr id="305" name="Google Shape;305;p46"/>
          <p:cNvPicPr preferRelativeResize="0"/>
          <p:nvPr/>
        </p:nvPicPr>
        <p:blipFill>
          <a:blip r:embed="rId3">
            <a:alphaModFix/>
          </a:blip>
          <a:stretch>
            <a:fillRect/>
          </a:stretch>
        </p:blipFill>
        <p:spPr>
          <a:xfrm rot="-8412962">
            <a:off x="6651226" y="991299"/>
            <a:ext cx="3388672" cy="7067171"/>
          </a:xfrm>
          <a:prstGeom prst="rect">
            <a:avLst/>
          </a:prstGeom>
          <a:noFill/>
          <a:ln>
            <a:noFill/>
          </a:ln>
        </p:spPr>
      </p:pic>
      <p:sp>
        <p:nvSpPr>
          <p:cNvPr id="306" name="Google Shape;306;p46"/>
          <p:cNvSpPr txBox="1">
            <a:spLocks noGrp="1"/>
          </p:cNvSpPr>
          <p:nvPr>
            <p:ph type="title"/>
          </p:nvPr>
        </p:nvSpPr>
        <p:spPr>
          <a:xfrm>
            <a:off x="1994100" y="1304400"/>
            <a:ext cx="5155800" cy="253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7"/>
        <p:cNvGrpSpPr/>
        <p:nvPr/>
      </p:nvGrpSpPr>
      <p:grpSpPr>
        <a:xfrm>
          <a:off x="0" y="0"/>
          <a:ext cx="0" cy="0"/>
          <a:chOff x="0" y="0"/>
          <a:chExt cx="0" cy="0"/>
        </a:xfrm>
      </p:grpSpPr>
      <p:pic>
        <p:nvPicPr>
          <p:cNvPr id="308" name="Google Shape;308;p47"/>
          <p:cNvPicPr preferRelativeResize="0"/>
          <p:nvPr/>
        </p:nvPicPr>
        <p:blipFill>
          <a:blip r:embed="rId2">
            <a:alphaModFix/>
          </a:blip>
          <a:stretch>
            <a:fillRect/>
          </a:stretch>
        </p:blipFill>
        <p:spPr>
          <a:xfrm rot="-2700000">
            <a:off x="4076292" y="-2491027"/>
            <a:ext cx="4672253" cy="9744155"/>
          </a:xfrm>
          <a:prstGeom prst="rect">
            <a:avLst/>
          </a:prstGeom>
          <a:noFill/>
          <a:ln>
            <a:noFill/>
          </a:ln>
        </p:spPr>
      </p:pic>
      <p:pic>
        <p:nvPicPr>
          <p:cNvPr id="309" name="Google Shape;309;p47"/>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pic>
        <p:nvPicPr>
          <p:cNvPr id="310" name="Google Shape;310;p47"/>
          <p:cNvPicPr preferRelativeResize="0"/>
          <p:nvPr/>
        </p:nvPicPr>
        <p:blipFill>
          <a:blip r:embed="rId3">
            <a:alphaModFix/>
          </a:blip>
          <a:stretch>
            <a:fillRect/>
          </a:stretch>
        </p:blipFill>
        <p:spPr>
          <a:xfrm rot="-8424854" flipH="1">
            <a:off x="-1229900" y="-1191999"/>
            <a:ext cx="3388671" cy="7067168"/>
          </a:xfrm>
          <a:prstGeom prst="rect">
            <a:avLst/>
          </a:prstGeom>
          <a:noFill/>
          <a:ln>
            <a:noFill/>
          </a:ln>
        </p:spPr>
      </p:pic>
      <p:pic>
        <p:nvPicPr>
          <p:cNvPr id="311" name="Google Shape;311;p47"/>
          <p:cNvPicPr preferRelativeResize="0"/>
          <p:nvPr/>
        </p:nvPicPr>
        <p:blipFill>
          <a:blip r:embed="rId3">
            <a:alphaModFix/>
          </a:blip>
          <a:stretch>
            <a:fillRect/>
          </a:stretch>
        </p:blipFill>
        <p:spPr>
          <a:xfrm rot="1445172">
            <a:off x="6458740" y="1550011"/>
            <a:ext cx="3388667" cy="7067173"/>
          </a:xfrm>
          <a:prstGeom prst="rect">
            <a:avLst/>
          </a:prstGeom>
          <a:noFill/>
          <a:ln>
            <a:noFill/>
          </a:ln>
        </p:spPr>
      </p:pic>
      <p:sp>
        <p:nvSpPr>
          <p:cNvPr id="312" name="Google Shape;312;p47"/>
          <p:cNvSpPr txBox="1">
            <a:spLocks noGrp="1"/>
          </p:cNvSpPr>
          <p:nvPr>
            <p:ph type="title"/>
          </p:nvPr>
        </p:nvSpPr>
        <p:spPr>
          <a:xfrm>
            <a:off x="2304200" y="1401850"/>
            <a:ext cx="4535700" cy="7920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3" name="Google Shape;313;p47"/>
          <p:cNvSpPr txBox="1">
            <a:spLocks noGrp="1"/>
          </p:cNvSpPr>
          <p:nvPr>
            <p:ph type="subTitle" idx="1"/>
          </p:nvPr>
        </p:nvSpPr>
        <p:spPr>
          <a:xfrm>
            <a:off x="2304200" y="2142350"/>
            <a:ext cx="4535700" cy="159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4"/>
        <p:cNvGrpSpPr/>
        <p:nvPr/>
      </p:nvGrpSpPr>
      <p:grpSpPr>
        <a:xfrm>
          <a:off x="0" y="0"/>
          <a:ext cx="0" cy="0"/>
          <a:chOff x="0" y="0"/>
          <a:chExt cx="0" cy="0"/>
        </a:xfrm>
      </p:grpSpPr>
      <p:sp>
        <p:nvSpPr>
          <p:cNvPr id="315" name="Google Shape;315;p48"/>
          <p:cNvSpPr txBox="1">
            <a:spLocks noGrp="1"/>
          </p:cNvSpPr>
          <p:nvPr>
            <p:ph type="body" idx="1"/>
          </p:nvPr>
        </p:nvSpPr>
        <p:spPr>
          <a:xfrm>
            <a:off x="4708450" y="522725"/>
            <a:ext cx="3814500" cy="133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3500"/>
              <a:buNone/>
              <a:defRPr sz="3500" b="1">
                <a:latin typeface="Bellota Text"/>
                <a:ea typeface="Bellota Text"/>
                <a:cs typeface="Bellota Text"/>
                <a:sym typeface="Bellota Text"/>
              </a:defRPr>
            </a:lvl1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6"/>
        <p:cNvGrpSpPr/>
        <p:nvPr/>
      </p:nvGrpSpPr>
      <p:grpSpPr>
        <a:xfrm>
          <a:off x="0" y="0"/>
          <a:ext cx="0" cy="0"/>
          <a:chOff x="0" y="0"/>
          <a:chExt cx="0" cy="0"/>
        </a:xfrm>
      </p:grpSpPr>
      <p:pic>
        <p:nvPicPr>
          <p:cNvPr id="317" name="Google Shape;317;p49"/>
          <p:cNvPicPr preferRelativeResize="0"/>
          <p:nvPr/>
        </p:nvPicPr>
        <p:blipFill>
          <a:blip r:embed="rId2">
            <a:alphaModFix/>
          </a:blip>
          <a:stretch>
            <a:fillRect/>
          </a:stretch>
        </p:blipFill>
        <p:spPr>
          <a:xfrm rot="-2196778">
            <a:off x="-2092382" y="-2769952"/>
            <a:ext cx="4672254" cy="9744155"/>
          </a:xfrm>
          <a:prstGeom prst="rect">
            <a:avLst/>
          </a:prstGeom>
          <a:noFill/>
          <a:ln>
            <a:noFill/>
          </a:ln>
        </p:spPr>
      </p:pic>
      <p:pic>
        <p:nvPicPr>
          <p:cNvPr id="318" name="Google Shape;318;p49"/>
          <p:cNvPicPr preferRelativeResize="0"/>
          <p:nvPr/>
        </p:nvPicPr>
        <p:blipFill>
          <a:blip r:embed="rId2">
            <a:alphaModFix/>
          </a:blip>
          <a:stretch>
            <a:fillRect/>
          </a:stretch>
        </p:blipFill>
        <p:spPr>
          <a:xfrm rot="619781">
            <a:off x="3244017" y="-2747051"/>
            <a:ext cx="4672253" cy="9744152"/>
          </a:xfrm>
          <a:prstGeom prst="rect">
            <a:avLst/>
          </a:prstGeom>
          <a:noFill/>
          <a:ln>
            <a:noFill/>
          </a:ln>
        </p:spPr>
      </p:pic>
      <p:pic>
        <p:nvPicPr>
          <p:cNvPr id="319" name="Google Shape;319;p49"/>
          <p:cNvPicPr preferRelativeResize="0"/>
          <p:nvPr/>
        </p:nvPicPr>
        <p:blipFill>
          <a:blip r:embed="rId3">
            <a:alphaModFix/>
          </a:blip>
          <a:stretch>
            <a:fillRect/>
          </a:stretch>
        </p:blipFill>
        <p:spPr>
          <a:xfrm rot="3312196">
            <a:off x="616450" y="-3292749"/>
            <a:ext cx="3388669" cy="7067172"/>
          </a:xfrm>
          <a:prstGeom prst="rect">
            <a:avLst/>
          </a:prstGeom>
          <a:noFill/>
          <a:ln>
            <a:noFill/>
          </a:ln>
        </p:spPr>
      </p:pic>
      <p:pic>
        <p:nvPicPr>
          <p:cNvPr id="320" name="Google Shape;320;p49"/>
          <p:cNvPicPr preferRelativeResize="0"/>
          <p:nvPr/>
        </p:nvPicPr>
        <p:blipFill>
          <a:blip r:embed="rId3">
            <a:alphaModFix/>
          </a:blip>
          <a:stretch>
            <a:fillRect/>
          </a:stretch>
        </p:blipFill>
        <p:spPr>
          <a:xfrm rot="1583442">
            <a:off x="6418728" y="118402"/>
            <a:ext cx="3388668" cy="7067169"/>
          </a:xfrm>
          <a:prstGeom prst="rect">
            <a:avLst/>
          </a:prstGeom>
          <a:noFill/>
          <a:ln>
            <a:noFill/>
          </a:ln>
        </p:spPr>
      </p:pic>
      <p:sp>
        <p:nvSpPr>
          <p:cNvPr id="321" name="Google Shape;321;p49"/>
          <p:cNvSpPr txBox="1">
            <a:spLocks noGrp="1"/>
          </p:cNvSpPr>
          <p:nvPr>
            <p:ph type="title" hasCustomPrompt="1"/>
          </p:nvPr>
        </p:nvSpPr>
        <p:spPr>
          <a:xfrm>
            <a:off x="1709325" y="1709525"/>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2" name="Google Shape;322;p49"/>
          <p:cNvSpPr txBox="1">
            <a:spLocks noGrp="1"/>
          </p:cNvSpPr>
          <p:nvPr>
            <p:ph type="subTitle" idx="1"/>
          </p:nvPr>
        </p:nvSpPr>
        <p:spPr>
          <a:xfrm>
            <a:off x="1709325" y="3005850"/>
            <a:ext cx="5725500" cy="428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3"/>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24"/>
        <p:cNvGrpSpPr/>
        <p:nvPr/>
      </p:nvGrpSpPr>
      <p:grpSpPr>
        <a:xfrm>
          <a:off x="0" y="0"/>
          <a:ext cx="0" cy="0"/>
          <a:chOff x="0" y="0"/>
          <a:chExt cx="0" cy="0"/>
        </a:xfrm>
      </p:grpSpPr>
      <p:pic>
        <p:nvPicPr>
          <p:cNvPr id="325" name="Google Shape;325;p51"/>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326" name="Google Shape;326;p51"/>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pic>
        <p:nvPicPr>
          <p:cNvPr id="327" name="Google Shape;327;p51"/>
          <p:cNvPicPr preferRelativeResize="0"/>
          <p:nvPr/>
        </p:nvPicPr>
        <p:blipFill>
          <a:blip r:embed="rId3">
            <a:alphaModFix/>
          </a:blip>
          <a:stretch>
            <a:fillRect/>
          </a:stretch>
        </p:blipFill>
        <p:spPr>
          <a:xfrm rot="5942574">
            <a:off x="-1073235" y="1385962"/>
            <a:ext cx="3388666" cy="7067171"/>
          </a:xfrm>
          <a:prstGeom prst="rect">
            <a:avLst/>
          </a:prstGeom>
          <a:noFill/>
          <a:ln>
            <a:noFill/>
          </a:ln>
        </p:spPr>
      </p:pic>
      <p:pic>
        <p:nvPicPr>
          <p:cNvPr id="328" name="Google Shape;328;p51"/>
          <p:cNvPicPr preferRelativeResize="0"/>
          <p:nvPr/>
        </p:nvPicPr>
        <p:blipFill>
          <a:blip r:embed="rId3">
            <a:alphaModFix/>
          </a:blip>
          <a:stretch>
            <a:fillRect/>
          </a:stretch>
        </p:blipFill>
        <p:spPr>
          <a:xfrm rot="6604135">
            <a:off x="6593975" y="-3698850"/>
            <a:ext cx="3388671" cy="7067169"/>
          </a:xfrm>
          <a:prstGeom prst="rect">
            <a:avLst/>
          </a:prstGeom>
          <a:noFill/>
          <a:ln>
            <a:noFill/>
          </a:ln>
        </p:spPr>
      </p:pic>
      <p:sp>
        <p:nvSpPr>
          <p:cNvPr id="329" name="Google Shape;329;p5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30" name="Google Shape;330;p51"/>
          <p:cNvSpPr txBox="1">
            <a:spLocks noGrp="1"/>
          </p:cNvSpPr>
          <p:nvPr>
            <p:ph type="subTitle" idx="1"/>
          </p:nvPr>
        </p:nvSpPr>
        <p:spPr>
          <a:xfrm>
            <a:off x="5927369" y="1644138"/>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31" name="Google Shape;331;p51"/>
          <p:cNvSpPr txBox="1">
            <a:spLocks noGrp="1"/>
          </p:cNvSpPr>
          <p:nvPr>
            <p:ph type="subTitle" idx="2"/>
          </p:nvPr>
        </p:nvSpPr>
        <p:spPr>
          <a:xfrm>
            <a:off x="5927351" y="1977960"/>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332" name="Google Shape;332;p51"/>
          <p:cNvSpPr txBox="1">
            <a:spLocks noGrp="1"/>
          </p:cNvSpPr>
          <p:nvPr>
            <p:ph type="subTitle" idx="3"/>
          </p:nvPr>
        </p:nvSpPr>
        <p:spPr>
          <a:xfrm>
            <a:off x="1792586" y="1644138"/>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33" name="Google Shape;333;p51"/>
          <p:cNvSpPr txBox="1">
            <a:spLocks noGrp="1"/>
          </p:cNvSpPr>
          <p:nvPr>
            <p:ph type="subTitle" idx="4"/>
          </p:nvPr>
        </p:nvSpPr>
        <p:spPr>
          <a:xfrm>
            <a:off x="1792574" y="1977960"/>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334" name="Google Shape;334;p51"/>
          <p:cNvSpPr txBox="1">
            <a:spLocks noGrp="1"/>
          </p:cNvSpPr>
          <p:nvPr>
            <p:ph type="subTitle" idx="5"/>
          </p:nvPr>
        </p:nvSpPr>
        <p:spPr>
          <a:xfrm>
            <a:off x="5927369" y="3090316"/>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35" name="Google Shape;335;p51"/>
          <p:cNvSpPr txBox="1">
            <a:spLocks noGrp="1"/>
          </p:cNvSpPr>
          <p:nvPr>
            <p:ph type="subTitle" idx="6"/>
          </p:nvPr>
        </p:nvSpPr>
        <p:spPr>
          <a:xfrm>
            <a:off x="5927351" y="3424188"/>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336" name="Google Shape;336;p51"/>
          <p:cNvSpPr txBox="1">
            <a:spLocks noGrp="1"/>
          </p:cNvSpPr>
          <p:nvPr>
            <p:ph type="subTitle" idx="7"/>
          </p:nvPr>
        </p:nvSpPr>
        <p:spPr>
          <a:xfrm>
            <a:off x="1792586" y="3090316"/>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37" name="Google Shape;337;p51"/>
          <p:cNvSpPr txBox="1">
            <a:spLocks noGrp="1"/>
          </p:cNvSpPr>
          <p:nvPr>
            <p:ph type="subTitle" idx="8"/>
          </p:nvPr>
        </p:nvSpPr>
        <p:spPr>
          <a:xfrm>
            <a:off x="1792574" y="3424188"/>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338" name="Google Shape;338;p51"/>
          <p:cNvSpPr txBox="1">
            <a:spLocks noGrp="1"/>
          </p:cNvSpPr>
          <p:nvPr>
            <p:ph type="title" idx="9" hasCustomPrompt="1"/>
          </p:nvPr>
        </p:nvSpPr>
        <p:spPr>
          <a:xfrm>
            <a:off x="629113" y="1828888"/>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339" name="Google Shape;339;p51"/>
          <p:cNvSpPr txBox="1">
            <a:spLocks noGrp="1"/>
          </p:cNvSpPr>
          <p:nvPr>
            <p:ph type="title" idx="13" hasCustomPrompt="1"/>
          </p:nvPr>
        </p:nvSpPr>
        <p:spPr>
          <a:xfrm>
            <a:off x="4752388" y="1828888"/>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340" name="Google Shape;340;p51"/>
          <p:cNvSpPr txBox="1">
            <a:spLocks noGrp="1"/>
          </p:cNvSpPr>
          <p:nvPr>
            <p:ph type="title" idx="14" hasCustomPrompt="1"/>
          </p:nvPr>
        </p:nvSpPr>
        <p:spPr>
          <a:xfrm>
            <a:off x="629113" y="3275100"/>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341" name="Google Shape;341;p51"/>
          <p:cNvSpPr txBox="1">
            <a:spLocks noGrp="1"/>
          </p:cNvSpPr>
          <p:nvPr>
            <p:ph type="title" idx="15" hasCustomPrompt="1"/>
          </p:nvPr>
        </p:nvSpPr>
        <p:spPr>
          <a:xfrm>
            <a:off x="4752388" y="3275111"/>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342"/>
        <p:cNvGrpSpPr/>
        <p:nvPr/>
      </p:nvGrpSpPr>
      <p:grpSpPr>
        <a:xfrm>
          <a:off x="0" y="0"/>
          <a:ext cx="0" cy="0"/>
          <a:chOff x="0" y="0"/>
          <a:chExt cx="0" cy="0"/>
        </a:xfrm>
      </p:grpSpPr>
      <p:pic>
        <p:nvPicPr>
          <p:cNvPr id="343" name="Google Shape;343;p52"/>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344" name="Google Shape;344;p52"/>
          <p:cNvPicPr preferRelativeResize="0"/>
          <p:nvPr/>
        </p:nvPicPr>
        <p:blipFill>
          <a:blip r:embed="rId3">
            <a:alphaModFix/>
          </a:blip>
          <a:stretch>
            <a:fillRect/>
          </a:stretch>
        </p:blipFill>
        <p:spPr>
          <a:xfrm rot="6050452">
            <a:off x="5788399" y="-3756075"/>
            <a:ext cx="3388671" cy="7067171"/>
          </a:xfrm>
          <a:prstGeom prst="rect">
            <a:avLst/>
          </a:prstGeom>
          <a:noFill/>
          <a:ln>
            <a:noFill/>
          </a:ln>
        </p:spPr>
      </p:pic>
      <p:pic>
        <p:nvPicPr>
          <p:cNvPr id="345" name="Google Shape;345;p52"/>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sp>
        <p:nvSpPr>
          <p:cNvPr id="346" name="Google Shape;346;p52"/>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47" name="Google Shape;347;p52"/>
          <p:cNvSpPr txBox="1">
            <a:spLocks noGrp="1"/>
          </p:cNvSpPr>
          <p:nvPr>
            <p:ph type="subTitle" idx="1"/>
          </p:nvPr>
        </p:nvSpPr>
        <p:spPr>
          <a:xfrm>
            <a:off x="3452900"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48" name="Google Shape;348;p52"/>
          <p:cNvSpPr txBox="1">
            <a:spLocks noGrp="1"/>
          </p:cNvSpPr>
          <p:nvPr>
            <p:ph type="subTitle" idx="2"/>
          </p:nvPr>
        </p:nvSpPr>
        <p:spPr>
          <a:xfrm>
            <a:off x="3452900"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49" name="Google Shape;349;p52"/>
          <p:cNvSpPr txBox="1">
            <a:spLocks noGrp="1"/>
          </p:cNvSpPr>
          <p:nvPr>
            <p:ph type="subTitle" idx="3"/>
          </p:nvPr>
        </p:nvSpPr>
        <p:spPr>
          <a:xfrm>
            <a:off x="1034238"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50" name="Google Shape;350;p52"/>
          <p:cNvSpPr txBox="1">
            <a:spLocks noGrp="1"/>
          </p:cNvSpPr>
          <p:nvPr>
            <p:ph type="subTitle" idx="4"/>
          </p:nvPr>
        </p:nvSpPr>
        <p:spPr>
          <a:xfrm>
            <a:off x="1034238"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51" name="Google Shape;351;p52"/>
          <p:cNvSpPr txBox="1">
            <a:spLocks noGrp="1"/>
          </p:cNvSpPr>
          <p:nvPr>
            <p:ph type="subTitle" idx="5"/>
          </p:nvPr>
        </p:nvSpPr>
        <p:spPr>
          <a:xfrm>
            <a:off x="5871625"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52" name="Google Shape;352;p52"/>
          <p:cNvSpPr txBox="1">
            <a:spLocks noGrp="1"/>
          </p:cNvSpPr>
          <p:nvPr>
            <p:ph type="subTitle" idx="6"/>
          </p:nvPr>
        </p:nvSpPr>
        <p:spPr>
          <a:xfrm>
            <a:off x="5871600"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53" name="Google Shape;353;p52"/>
          <p:cNvSpPr txBox="1">
            <a:spLocks noGrp="1"/>
          </p:cNvSpPr>
          <p:nvPr>
            <p:ph type="subTitle" idx="7"/>
          </p:nvPr>
        </p:nvSpPr>
        <p:spPr>
          <a:xfrm>
            <a:off x="3452900"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54" name="Google Shape;354;p52"/>
          <p:cNvSpPr txBox="1">
            <a:spLocks noGrp="1"/>
          </p:cNvSpPr>
          <p:nvPr>
            <p:ph type="subTitle" idx="8"/>
          </p:nvPr>
        </p:nvSpPr>
        <p:spPr>
          <a:xfrm>
            <a:off x="3452900"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55" name="Google Shape;355;p52"/>
          <p:cNvSpPr txBox="1">
            <a:spLocks noGrp="1"/>
          </p:cNvSpPr>
          <p:nvPr>
            <p:ph type="subTitle" idx="9"/>
          </p:nvPr>
        </p:nvSpPr>
        <p:spPr>
          <a:xfrm>
            <a:off x="1034250"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56" name="Google Shape;356;p52"/>
          <p:cNvSpPr txBox="1">
            <a:spLocks noGrp="1"/>
          </p:cNvSpPr>
          <p:nvPr>
            <p:ph type="subTitle" idx="13"/>
          </p:nvPr>
        </p:nvSpPr>
        <p:spPr>
          <a:xfrm>
            <a:off x="1034225"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57" name="Google Shape;357;p52"/>
          <p:cNvSpPr txBox="1">
            <a:spLocks noGrp="1"/>
          </p:cNvSpPr>
          <p:nvPr>
            <p:ph type="subTitle" idx="14"/>
          </p:nvPr>
        </p:nvSpPr>
        <p:spPr>
          <a:xfrm>
            <a:off x="5871625"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58" name="Google Shape;358;p52"/>
          <p:cNvSpPr txBox="1">
            <a:spLocks noGrp="1"/>
          </p:cNvSpPr>
          <p:nvPr>
            <p:ph type="subTitle" idx="15"/>
          </p:nvPr>
        </p:nvSpPr>
        <p:spPr>
          <a:xfrm>
            <a:off x="5871600"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59"/>
        <p:cNvGrpSpPr/>
        <p:nvPr/>
      </p:nvGrpSpPr>
      <p:grpSpPr>
        <a:xfrm>
          <a:off x="0" y="0"/>
          <a:ext cx="0" cy="0"/>
          <a:chOff x="0" y="0"/>
          <a:chExt cx="0" cy="0"/>
        </a:xfrm>
      </p:grpSpPr>
      <p:pic>
        <p:nvPicPr>
          <p:cNvPr id="360" name="Google Shape;360;p53"/>
          <p:cNvPicPr preferRelativeResize="0"/>
          <p:nvPr/>
        </p:nvPicPr>
        <p:blipFill>
          <a:blip r:embed="rId2">
            <a:alphaModFix/>
          </a:blip>
          <a:stretch>
            <a:fillRect/>
          </a:stretch>
        </p:blipFill>
        <p:spPr>
          <a:xfrm rot="-3708566">
            <a:off x="5318292" y="-2969976"/>
            <a:ext cx="4672254" cy="9744153"/>
          </a:xfrm>
          <a:prstGeom prst="rect">
            <a:avLst/>
          </a:prstGeom>
          <a:noFill/>
          <a:ln>
            <a:noFill/>
          </a:ln>
        </p:spPr>
      </p:pic>
      <p:pic>
        <p:nvPicPr>
          <p:cNvPr id="361" name="Google Shape;361;p53"/>
          <p:cNvPicPr preferRelativeResize="0"/>
          <p:nvPr/>
        </p:nvPicPr>
        <p:blipFill>
          <a:blip r:embed="rId3">
            <a:alphaModFix/>
          </a:blip>
          <a:stretch>
            <a:fillRect/>
          </a:stretch>
        </p:blipFill>
        <p:spPr>
          <a:xfrm rot="4765405">
            <a:off x="2013859" y="151663"/>
            <a:ext cx="4792284" cy="9994474"/>
          </a:xfrm>
          <a:prstGeom prst="rect">
            <a:avLst/>
          </a:prstGeom>
          <a:noFill/>
          <a:ln>
            <a:noFill/>
          </a:ln>
        </p:spPr>
      </p:pic>
      <p:pic>
        <p:nvPicPr>
          <p:cNvPr id="362" name="Google Shape;362;p53"/>
          <p:cNvPicPr preferRelativeResize="0"/>
          <p:nvPr/>
        </p:nvPicPr>
        <p:blipFill>
          <a:blip r:embed="rId2">
            <a:alphaModFix/>
          </a:blip>
          <a:stretch>
            <a:fillRect/>
          </a:stretch>
        </p:blipFill>
        <p:spPr>
          <a:xfrm rot="2044577" flipH="1">
            <a:off x="-2092206" y="-2741026"/>
            <a:ext cx="4672252" cy="9744155"/>
          </a:xfrm>
          <a:prstGeom prst="rect">
            <a:avLst/>
          </a:prstGeom>
          <a:noFill/>
          <a:ln>
            <a:noFill/>
          </a:ln>
        </p:spPr>
      </p:pic>
      <p:sp>
        <p:nvSpPr>
          <p:cNvPr id="363" name="Google Shape;363;p5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64" name="Google Shape;364;p53"/>
          <p:cNvSpPr txBox="1">
            <a:spLocks noGrp="1"/>
          </p:cNvSpPr>
          <p:nvPr>
            <p:ph type="subTitle" idx="1"/>
          </p:nvPr>
        </p:nvSpPr>
        <p:spPr>
          <a:xfrm>
            <a:off x="3452900"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65" name="Google Shape;365;p53"/>
          <p:cNvSpPr txBox="1">
            <a:spLocks noGrp="1"/>
          </p:cNvSpPr>
          <p:nvPr>
            <p:ph type="subTitle" idx="2"/>
          </p:nvPr>
        </p:nvSpPr>
        <p:spPr>
          <a:xfrm>
            <a:off x="3452900"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66" name="Google Shape;366;p53"/>
          <p:cNvSpPr txBox="1">
            <a:spLocks noGrp="1"/>
          </p:cNvSpPr>
          <p:nvPr>
            <p:ph type="subTitle" idx="3"/>
          </p:nvPr>
        </p:nvSpPr>
        <p:spPr>
          <a:xfrm>
            <a:off x="1034238"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67" name="Google Shape;367;p53"/>
          <p:cNvSpPr txBox="1">
            <a:spLocks noGrp="1"/>
          </p:cNvSpPr>
          <p:nvPr>
            <p:ph type="subTitle" idx="4"/>
          </p:nvPr>
        </p:nvSpPr>
        <p:spPr>
          <a:xfrm>
            <a:off x="1034238"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68" name="Google Shape;368;p53"/>
          <p:cNvSpPr txBox="1">
            <a:spLocks noGrp="1"/>
          </p:cNvSpPr>
          <p:nvPr>
            <p:ph type="subTitle" idx="5"/>
          </p:nvPr>
        </p:nvSpPr>
        <p:spPr>
          <a:xfrm>
            <a:off x="5871613"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69" name="Google Shape;369;p53"/>
          <p:cNvSpPr txBox="1">
            <a:spLocks noGrp="1"/>
          </p:cNvSpPr>
          <p:nvPr>
            <p:ph type="subTitle" idx="6"/>
          </p:nvPr>
        </p:nvSpPr>
        <p:spPr>
          <a:xfrm>
            <a:off x="5871613"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370"/>
        <p:cNvGrpSpPr/>
        <p:nvPr/>
      </p:nvGrpSpPr>
      <p:grpSpPr>
        <a:xfrm>
          <a:off x="0" y="0"/>
          <a:ext cx="0" cy="0"/>
          <a:chOff x="0" y="0"/>
          <a:chExt cx="0" cy="0"/>
        </a:xfrm>
      </p:grpSpPr>
      <p:pic>
        <p:nvPicPr>
          <p:cNvPr id="371" name="Google Shape;371;p54"/>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372" name="Google Shape;372;p54"/>
          <p:cNvPicPr preferRelativeResize="0"/>
          <p:nvPr/>
        </p:nvPicPr>
        <p:blipFill>
          <a:blip r:embed="rId3">
            <a:alphaModFix/>
          </a:blip>
          <a:stretch>
            <a:fillRect/>
          </a:stretch>
        </p:blipFill>
        <p:spPr>
          <a:xfrm rot="-132526">
            <a:off x="1244714" y="-961838"/>
            <a:ext cx="3388665" cy="7067173"/>
          </a:xfrm>
          <a:prstGeom prst="rect">
            <a:avLst/>
          </a:prstGeom>
          <a:noFill/>
          <a:ln>
            <a:noFill/>
          </a:ln>
        </p:spPr>
      </p:pic>
      <p:sp>
        <p:nvSpPr>
          <p:cNvPr id="373" name="Google Shape;373;p54"/>
          <p:cNvSpPr txBox="1">
            <a:spLocks noGrp="1"/>
          </p:cNvSpPr>
          <p:nvPr>
            <p:ph type="title"/>
          </p:nvPr>
        </p:nvSpPr>
        <p:spPr>
          <a:xfrm>
            <a:off x="4924250" y="985025"/>
            <a:ext cx="3160200" cy="2039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74" name="Google Shape;374;p54"/>
          <p:cNvSpPr txBox="1">
            <a:spLocks noGrp="1"/>
          </p:cNvSpPr>
          <p:nvPr>
            <p:ph type="subTitle" idx="1"/>
          </p:nvPr>
        </p:nvSpPr>
        <p:spPr>
          <a:xfrm>
            <a:off x="4924250" y="3234850"/>
            <a:ext cx="3160200" cy="923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Char char="●"/>
              <a:defRPr/>
            </a:lvl1pPr>
            <a:lvl2pPr lvl="1" algn="ctr">
              <a:lnSpc>
                <a:spcPct val="100000"/>
              </a:lnSpc>
              <a:spcBef>
                <a:spcPts val="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a:endParaRPr/>
          </a:p>
        </p:txBody>
      </p:sp>
      <p:sp>
        <p:nvSpPr>
          <p:cNvPr id="375" name="Google Shape;375;p54"/>
          <p:cNvSpPr>
            <a:spLocks noGrp="1"/>
          </p:cNvSpPr>
          <p:nvPr>
            <p:ph type="pic" idx="2"/>
          </p:nvPr>
        </p:nvSpPr>
        <p:spPr>
          <a:xfrm>
            <a:off x="1034175" y="969250"/>
            <a:ext cx="3204900" cy="3204900"/>
          </a:xfrm>
          <a:prstGeom prst="ellipse">
            <a:avLst/>
          </a:prstGeom>
          <a:noFill/>
          <a:ln w="9525" cap="flat" cmpd="sng">
            <a:solidFill>
              <a:schemeClr val="dk1"/>
            </a:solidFill>
            <a:prstDash val="solid"/>
            <a:round/>
            <a:headEnd type="none" w="sm" len="sm"/>
            <a:tailEnd type="none" w="sm" len="sm"/>
          </a:ln>
        </p:spPr>
      </p:sp>
      <p:pic>
        <p:nvPicPr>
          <p:cNvPr id="376" name="Google Shape;376;p54"/>
          <p:cNvPicPr preferRelativeResize="0"/>
          <p:nvPr/>
        </p:nvPicPr>
        <p:blipFill>
          <a:blip r:embed="rId2">
            <a:alphaModFix/>
          </a:blip>
          <a:stretch>
            <a:fillRect/>
          </a:stretch>
        </p:blipFill>
        <p:spPr>
          <a:xfrm rot="-2044577">
            <a:off x="-1474831" y="-1699401"/>
            <a:ext cx="4672252" cy="974415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377"/>
        <p:cNvGrpSpPr/>
        <p:nvPr/>
      </p:nvGrpSpPr>
      <p:grpSpPr>
        <a:xfrm>
          <a:off x="0" y="0"/>
          <a:ext cx="0" cy="0"/>
          <a:chOff x="0" y="0"/>
          <a:chExt cx="0" cy="0"/>
        </a:xfrm>
      </p:grpSpPr>
      <p:pic>
        <p:nvPicPr>
          <p:cNvPr id="378" name="Google Shape;378;p55"/>
          <p:cNvPicPr preferRelativeResize="0"/>
          <p:nvPr/>
        </p:nvPicPr>
        <p:blipFill>
          <a:blip r:embed="rId2">
            <a:alphaModFix/>
          </a:blip>
          <a:stretch>
            <a:fillRect/>
          </a:stretch>
        </p:blipFill>
        <p:spPr>
          <a:xfrm rot="-2196778">
            <a:off x="-682182" y="-2102602"/>
            <a:ext cx="4672254" cy="9744155"/>
          </a:xfrm>
          <a:prstGeom prst="rect">
            <a:avLst/>
          </a:prstGeom>
          <a:noFill/>
          <a:ln>
            <a:noFill/>
          </a:ln>
        </p:spPr>
      </p:pic>
      <p:pic>
        <p:nvPicPr>
          <p:cNvPr id="379" name="Google Shape;379;p55"/>
          <p:cNvPicPr preferRelativeResize="0"/>
          <p:nvPr/>
        </p:nvPicPr>
        <p:blipFill>
          <a:blip r:embed="rId2">
            <a:alphaModFix/>
          </a:blip>
          <a:stretch>
            <a:fillRect/>
          </a:stretch>
        </p:blipFill>
        <p:spPr>
          <a:xfrm rot="-1505814">
            <a:off x="3887768" y="-2556077"/>
            <a:ext cx="4672252" cy="9744151"/>
          </a:xfrm>
          <a:prstGeom prst="rect">
            <a:avLst/>
          </a:prstGeom>
          <a:noFill/>
          <a:ln>
            <a:noFill/>
          </a:ln>
        </p:spPr>
      </p:pic>
      <p:pic>
        <p:nvPicPr>
          <p:cNvPr id="380" name="Google Shape;380;p55"/>
          <p:cNvPicPr preferRelativeResize="0"/>
          <p:nvPr/>
        </p:nvPicPr>
        <p:blipFill>
          <a:blip r:embed="rId3">
            <a:alphaModFix/>
          </a:blip>
          <a:stretch>
            <a:fillRect/>
          </a:stretch>
        </p:blipFill>
        <p:spPr>
          <a:xfrm rot="-2168696">
            <a:off x="-1475274" y="1718878"/>
            <a:ext cx="3388669" cy="7067169"/>
          </a:xfrm>
          <a:prstGeom prst="rect">
            <a:avLst/>
          </a:prstGeom>
          <a:noFill/>
          <a:ln>
            <a:noFill/>
          </a:ln>
        </p:spPr>
      </p:pic>
      <p:pic>
        <p:nvPicPr>
          <p:cNvPr id="381" name="Google Shape;381;p55"/>
          <p:cNvPicPr preferRelativeResize="0"/>
          <p:nvPr/>
        </p:nvPicPr>
        <p:blipFill>
          <a:blip r:embed="rId3">
            <a:alphaModFix/>
          </a:blip>
          <a:stretch>
            <a:fillRect/>
          </a:stretch>
        </p:blipFill>
        <p:spPr>
          <a:xfrm rot="210152" flipH="1">
            <a:off x="7436988" y="-1517975"/>
            <a:ext cx="3388669" cy="7067166"/>
          </a:xfrm>
          <a:prstGeom prst="rect">
            <a:avLst/>
          </a:prstGeom>
          <a:noFill/>
          <a:ln>
            <a:noFill/>
          </a:ln>
        </p:spPr>
      </p:pic>
      <p:sp>
        <p:nvSpPr>
          <p:cNvPr id="382" name="Google Shape;382;p5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83" name="Google Shape;383;p55"/>
          <p:cNvSpPr txBox="1">
            <a:spLocks noGrp="1"/>
          </p:cNvSpPr>
          <p:nvPr>
            <p:ph type="subTitle" idx="1"/>
          </p:nvPr>
        </p:nvSpPr>
        <p:spPr>
          <a:xfrm>
            <a:off x="4662138"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84" name="Google Shape;384;p55"/>
          <p:cNvSpPr txBox="1">
            <a:spLocks noGrp="1"/>
          </p:cNvSpPr>
          <p:nvPr>
            <p:ph type="subTitle" idx="2"/>
          </p:nvPr>
        </p:nvSpPr>
        <p:spPr>
          <a:xfrm>
            <a:off x="4662138"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85" name="Google Shape;385;p55"/>
          <p:cNvSpPr txBox="1">
            <a:spLocks noGrp="1"/>
          </p:cNvSpPr>
          <p:nvPr>
            <p:ph type="subTitle" idx="3"/>
          </p:nvPr>
        </p:nvSpPr>
        <p:spPr>
          <a:xfrm>
            <a:off x="2243475"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86" name="Google Shape;386;p55"/>
          <p:cNvSpPr txBox="1">
            <a:spLocks noGrp="1"/>
          </p:cNvSpPr>
          <p:nvPr>
            <p:ph type="subTitle" idx="4"/>
          </p:nvPr>
        </p:nvSpPr>
        <p:spPr>
          <a:xfrm>
            <a:off x="2243475"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87" name="Google Shape;387;p55"/>
          <p:cNvSpPr txBox="1">
            <a:spLocks noGrp="1"/>
          </p:cNvSpPr>
          <p:nvPr>
            <p:ph type="subTitle" idx="5"/>
          </p:nvPr>
        </p:nvSpPr>
        <p:spPr>
          <a:xfrm>
            <a:off x="4662138"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88" name="Google Shape;388;p55"/>
          <p:cNvSpPr txBox="1">
            <a:spLocks noGrp="1"/>
          </p:cNvSpPr>
          <p:nvPr>
            <p:ph type="subTitle" idx="6"/>
          </p:nvPr>
        </p:nvSpPr>
        <p:spPr>
          <a:xfrm>
            <a:off x="4662138"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389" name="Google Shape;389;p55"/>
          <p:cNvSpPr txBox="1">
            <a:spLocks noGrp="1"/>
          </p:cNvSpPr>
          <p:nvPr>
            <p:ph type="subTitle" idx="7"/>
          </p:nvPr>
        </p:nvSpPr>
        <p:spPr>
          <a:xfrm>
            <a:off x="2243488"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390" name="Google Shape;390;p55"/>
          <p:cNvSpPr txBox="1">
            <a:spLocks noGrp="1"/>
          </p:cNvSpPr>
          <p:nvPr>
            <p:ph type="subTitle" idx="8"/>
          </p:nvPr>
        </p:nvSpPr>
        <p:spPr>
          <a:xfrm>
            <a:off x="2243463"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91"/>
        <p:cNvGrpSpPr/>
        <p:nvPr/>
      </p:nvGrpSpPr>
      <p:grpSpPr>
        <a:xfrm>
          <a:off x="0" y="0"/>
          <a:ext cx="0" cy="0"/>
          <a:chOff x="0" y="0"/>
          <a:chExt cx="0" cy="0"/>
        </a:xfrm>
      </p:grpSpPr>
      <p:pic>
        <p:nvPicPr>
          <p:cNvPr id="392" name="Google Shape;392;p56"/>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393" name="Google Shape;393;p56"/>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394" name="Google Shape;394;p56"/>
          <p:cNvPicPr preferRelativeResize="0"/>
          <p:nvPr/>
        </p:nvPicPr>
        <p:blipFill>
          <a:blip r:embed="rId3">
            <a:alphaModFix/>
          </a:blip>
          <a:stretch>
            <a:fillRect/>
          </a:stretch>
        </p:blipFill>
        <p:spPr>
          <a:xfrm rot="-2852650">
            <a:off x="-1587824" y="458678"/>
            <a:ext cx="3388668" cy="7067168"/>
          </a:xfrm>
          <a:prstGeom prst="rect">
            <a:avLst/>
          </a:prstGeom>
          <a:noFill/>
          <a:ln>
            <a:noFill/>
          </a:ln>
        </p:spPr>
      </p:pic>
      <p:sp>
        <p:nvSpPr>
          <p:cNvPr id="395" name="Google Shape;395;p5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396"/>
        <p:cNvGrpSpPr/>
        <p:nvPr/>
      </p:nvGrpSpPr>
      <p:grpSpPr>
        <a:xfrm>
          <a:off x="0" y="0"/>
          <a:ext cx="0" cy="0"/>
          <a:chOff x="0" y="0"/>
          <a:chExt cx="0" cy="0"/>
        </a:xfrm>
      </p:grpSpPr>
      <p:pic>
        <p:nvPicPr>
          <p:cNvPr id="397" name="Google Shape;397;p57"/>
          <p:cNvPicPr preferRelativeResize="0"/>
          <p:nvPr/>
        </p:nvPicPr>
        <p:blipFill>
          <a:blip r:embed="rId2">
            <a:alphaModFix/>
          </a:blip>
          <a:stretch>
            <a:fillRect/>
          </a:stretch>
        </p:blipFill>
        <p:spPr>
          <a:xfrm rot="-274860">
            <a:off x="-948882" y="-2655051"/>
            <a:ext cx="4672255" cy="9744153"/>
          </a:xfrm>
          <a:prstGeom prst="rect">
            <a:avLst/>
          </a:prstGeom>
          <a:noFill/>
          <a:ln>
            <a:noFill/>
          </a:ln>
        </p:spPr>
      </p:pic>
      <p:pic>
        <p:nvPicPr>
          <p:cNvPr id="398" name="Google Shape;398;p57"/>
          <p:cNvPicPr preferRelativeResize="0"/>
          <p:nvPr/>
        </p:nvPicPr>
        <p:blipFill>
          <a:blip r:embed="rId2">
            <a:alphaModFix/>
          </a:blip>
          <a:stretch>
            <a:fillRect/>
          </a:stretch>
        </p:blipFill>
        <p:spPr>
          <a:xfrm rot="2300454">
            <a:off x="3678217" y="-1536914"/>
            <a:ext cx="4672252" cy="9744154"/>
          </a:xfrm>
          <a:prstGeom prst="rect">
            <a:avLst/>
          </a:prstGeom>
          <a:noFill/>
          <a:ln>
            <a:noFill/>
          </a:ln>
        </p:spPr>
      </p:pic>
      <p:pic>
        <p:nvPicPr>
          <p:cNvPr id="399" name="Google Shape;399;p57"/>
          <p:cNvPicPr preferRelativeResize="0"/>
          <p:nvPr/>
        </p:nvPicPr>
        <p:blipFill>
          <a:blip r:embed="rId3">
            <a:alphaModFix/>
          </a:blip>
          <a:stretch>
            <a:fillRect/>
          </a:stretch>
        </p:blipFill>
        <p:spPr>
          <a:xfrm rot="-2143108">
            <a:off x="7458203" y="-2032322"/>
            <a:ext cx="3388669" cy="7067172"/>
          </a:xfrm>
          <a:prstGeom prst="rect">
            <a:avLst/>
          </a:prstGeom>
          <a:noFill/>
          <a:ln>
            <a:noFill/>
          </a:ln>
        </p:spPr>
      </p:pic>
      <p:sp>
        <p:nvSpPr>
          <p:cNvPr id="400" name="Google Shape;400;p5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401"/>
        <p:cNvGrpSpPr/>
        <p:nvPr/>
      </p:nvGrpSpPr>
      <p:grpSpPr>
        <a:xfrm>
          <a:off x="0" y="0"/>
          <a:ext cx="0" cy="0"/>
          <a:chOff x="0" y="0"/>
          <a:chExt cx="0" cy="0"/>
        </a:xfrm>
      </p:grpSpPr>
      <p:pic>
        <p:nvPicPr>
          <p:cNvPr id="402" name="Google Shape;402;p58"/>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403" name="Google Shape;403;p58"/>
          <p:cNvPicPr preferRelativeResize="0"/>
          <p:nvPr/>
        </p:nvPicPr>
        <p:blipFill>
          <a:blip r:embed="rId2">
            <a:alphaModFix/>
          </a:blip>
          <a:stretch>
            <a:fillRect/>
          </a:stretch>
        </p:blipFill>
        <p:spPr>
          <a:xfrm rot="-495378">
            <a:off x="4040166" y="-3284876"/>
            <a:ext cx="4672253" cy="9744154"/>
          </a:xfrm>
          <a:prstGeom prst="rect">
            <a:avLst/>
          </a:prstGeom>
          <a:noFill/>
          <a:ln>
            <a:noFill/>
          </a:ln>
        </p:spPr>
      </p:pic>
      <p:pic>
        <p:nvPicPr>
          <p:cNvPr id="404" name="Google Shape;404;p58"/>
          <p:cNvPicPr preferRelativeResize="0"/>
          <p:nvPr/>
        </p:nvPicPr>
        <p:blipFill>
          <a:blip r:embed="rId3">
            <a:alphaModFix/>
          </a:blip>
          <a:stretch>
            <a:fillRect/>
          </a:stretch>
        </p:blipFill>
        <p:spPr>
          <a:xfrm rot="-905991">
            <a:off x="7115302" y="-846123"/>
            <a:ext cx="3388667" cy="7067171"/>
          </a:xfrm>
          <a:prstGeom prst="rect">
            <a:avLst/>
          </a:prstGeom>
          <a:noFill/>
          <a:ln>
            <a:noFill/>
          </a:ln>
        </p:spPr>
      </p:pic>
      <p:pic>
        <p:nvPicPr>
          <p:cNvPr id="405" name="Google Shape;405;p58"/>
          <p:cNvPicPr preferRelativeResize="0"/>
          <p:nvPr/>
        </p:nvPicPr>
        <p:blipFill>
          <a:blip r:embed="rId3">
            <a:alphaModFix/>
          </a:blip>
          <a:stretch>
            <a:fillRect/>
          </a:stretch>
        </p:blipFill>
        <p:spPr>
          <a:xfrm rot="-4147906">
            <a:off x="-501735" y="2173178"/>
            <a:ext cx="3388667" cy="7067168"/>
          </a:xfrm>
          <a:prstGeom prst="rect">
            <a:avLst/>
          </a:prstGeom>
          <a:noFill/>
          <a:ln>
            <a:noFill/>
          </a:ln>
        </p:spPr>
      </p:pic>
      <p:pic>
        <p:nvPicPr>
          <p:cNvPr id="406" name="Google Shape;406;p58"/>
          <p:cNvPicPr preferRelativeResize="0"/>
          <p:nvPr/>
        </p:nvPicPr>
        <p:blipFill>
          <a:blip r:embed="rId3">
            <a:alphaModFix/>
          </a:blip>
          <a:stretch>
            <a:fillRect/>
          </a:stretch>
        </p:blipFill>
        <p:spPr>
          <a:xfrm rot="2263744">
            <a:off x="-501747" y="-3140948"/>
            <a:ext cx="3388669" cy="7067168"/>
          </a:xfrm>
          <a:prstGeom prst="rect">
            <a:avLst/>
          </a:prstGeom>
          <a:noFill/>
          <a:ln>
            <a:noFill/>
          </a:ln>
        </p:spPr>
      </p:pic>
      <p:sp>
        <p:nvSpPr>
          <p:cNvPr id="407" name="Google Shape;407;p58"/>
          <p:cNvSpPr txBox="1">
            <a:spLocks noGrp="1"/>
          </p:cNvSpPr>
          <p:nvPr>
            <p:ph type="subTitle" idx="1"/>
          </p:nvPr>
        </p:nvSpPr>
        <p:spPr>
          <a:xfrm>
            <a:off x="2548550" y="1202225"/>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408" name="Google Shape;408;p58"/>
          <p:cNvSpPr txBox="1">
            <a:spLocks noGrp="1"/>
          </p:cNvSpPr>
          <p:nvPr>
            <p:ph type="title" hasCustomPrompt="1"/>
          </p:nvPr>
        </p:nvSpPr>
        <p:spPr>
          <a:xfrm>
            <a:off x="2548475" y="539500"/>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09" name="Google Shape;409;p58"/>
          <p:cNvSpPr txBox="1">
            <a:spLocks noGrp="1"/>
          </p:cNvSpPr>
          <p:nvPr>
            <p:ph type="subTitle" idx="2"/>
          </p:nvPr>
        </p:nvSpPr>
        <p:spPr>
          <a:xfrm>
            <a:off x="2548550" y="2713213"/>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410" name="Google Shape;410;p58"/>
          <p:cNvSpPr txBox="1">
            <a:spLocks noGrp="1"/>
          </p:cNvSpPr>
          <p:nvPr>
            <p:ph type="title" idx="3" hasCustomPrompt="1"/>
          </p:nvPr>
        </p:nvSpPr>
        <p:spPr>
          <a:xfrm>
            <a:off x="2548475" y="2050488"/>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11" name="Google Shape;411;p58"/>
          <p:cNvSpPr txBox="1">
            <a:spLocks noGrp="1"/>
          </p:cNvSpPr>
          <p:nvPr>
            <p:ph type="subTitle" idx="4"/>
          </p:nvPr>
        </p:nvSpPr>
        <p:spPr>
          <a:xfrm>
            <a:off x="2548550" y="4224213"/>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412" name="Google Shape;412;p58"/>
          <p:cNvSpPr txBox="1">
            <a:spLocks noGrp="1"/>
          </p:cNvSpPr>
          <p:nvPr>
            <p:ph type="title" idx="5" hasCustomPrompt="1"/>
          </p:nvPr>
        </p:nvSpPr>
        <p:spPr>
          <a:xfrm>
            <a:off x="2548475" y="3561488"/>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413"/>
        <p:cNvGrpSpPr/>
        <p:nvPr/>
      </p:nvGrpSpPr>
      <p:grpSpPr>
        <a:xfrm>
          <a:off x="0" y="0"/>
          <a:ext cx="0" cy="0"/>
          <a:chOff x="0" y="0"/>
          <a:chExt cx="0" cy="0"/>
        </a:xfrm>
      </p:grpSpPr>
      <p:pic>
        <p:nvPicPr>
          <p:cNvPr id="414" name="Google Shape;414;p59"/>
          <p:cNvPicPr preferRelativeResize="0"/>
          <p:nvPr/>
        </p:nvPicPr>
        <p:blipFill>
          <a:blip r:embed="rId2">
            <a:alphaModFix/>
          </a:blip>
          <a:stretch>
            <a:fillRect/>
          </a:stretch>
        </p:blipFill>
        <p:spPr>
          <a:xfrm rot="1230042">
            <a:off x="-853633" y="-2490826"/>
            <a:ext cx="4672253" cy="9744156"/>
          </a:xfrm>
          <a:prstGeom prst="rect">
            <a:avLst/>
          </a:prstGeom>
          <a:noFill/>
          <a:ln>
            <a:noFill/>
          </a:ln>
        </p:spPr>
      </p:pic>
      <p:pic>
        <p:nvPicPr>
          <p:cNvPr id="415" name="Google Shape;415;p59"/>
          <p:cNvPicPr preferRelativeResize="0"/>
          <p:nvPr/>
        </p:nvPicPr>
        <p:blipFill>
          <a:blip r:embed="rId2">
            <a:alphaModFix/>
          </a:blip>
          <a:stretch>
            <a:fillRect/>
          </a:stretch>
        </p:blipFill>
        <p:spPr>
          <a:xfrm rot="2700000">
            <a:off x="3468666" y="-1994202"/>
            <a:ext cx="4672253" cy="9744155"/>
          </a:xfrm>
          <a:prstGeom prst="rect">
            <a:avLst/>
          </a:prstGeom>
          <a:noFill/>
          <a:ln>
            <a:noFill/>
          </a:ln>
        </p:spPr>
      </p:pic>
      <p:pic>
        <p:nvPicPr>
          <p:cNvPr id="416" name="Google Shape;416;p59"/>
          <p:cNvPicPr preferRelativeResize="0"/>
          <p:nvPr/>
        </p:nvPicPr>
        <p:blipFill>
          <a:blip r:embed="rId3">
            <a:alphaModFix/>
          </a:blip>
          <a:stretch>
            <a:fillRect/>
          </a:stretch>
        </p:blipFill>
        <p:spPr>
          <a:xfrm rot="-4326051">
            <a:off x="6180866" y="-2994087"/>
            <a:ext cx="3388670" cy="7067171"/>
          </a:xfrm>
          <a:prstGeom prst="rect">
            <a:avLst/>
          </a:prstGeom>
          <a:noFill/>
          <a:ln>
            <a:noFill/>
          </a:ln>
        </p:spPr>
      </p:pic>
      <p:pic>
        <p:nvPicPr>
          <p:cNvPr id="417" name="Google Shape;417;p59"/>
          <p:cNvPicPr preferRelativeResize="0"/>
          <p:nvPr/>
        </p:nvPicPr>
        <p:blipFill>
          <a:blip r:embed="rId3">
            <a:alphaModFix/>
          </a:blip>
          <a:stretch>
            <a:fillRect/>
          </a:stretch>
        </p:blipFill>
        <p:spPr>
          <a:xfrm rot="-2035618">
            <a:off x="-840497" y="-961835"/>
            <a:ext cx="3388668" cy="7067170"/>
          </a:xfrm>
          <a:prstGeom prst="rect">
            <a:avLst/>
          </a:prstGeom>
          <a:noFill/>
          <a:ln>
            <a:noFill/>
          </a:ln>
        </p:spPr>
      </p:pic>
      <p:sp>
        <p:nvSpPr>
          <p:cNvPr id="418" name="Google Shape;418;p59"/>
          <p:cNvSpPr txBox="1">
            <a:spLocks noGrp="1"/>
          </p:cNvSpPr>
          <p:nvPr>
            <p:ph type="body" idx="1"/>
          </p:nvPr>
        </p:nvSpPr>
        <p:spPr>
          <a:xfrm>
            <a:off x="4004598" y="2171675"/>
            <a:ext cx="4518300" cy="1412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9" name="Google Shape;419;p59"/>
          <p:cNvSpPr txBox="1">
            <a:spLocks noGrp="1"/>
          </p:cNvSpPr>
          <p:nvPr>
            <p:ph type="title"/>
          </p:nvPr>
        </p:nvSpPr>
        <p:spPr>
          <a:xfrm>
            <a:off x="4004500" y="1559425"/>
            <a:ext cx="45183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420"/>
        <p:cNvGrpSpPr/>
        <p:nvPr/>
      </p:nvGrpSpPr>
      <p:grpSpPr>
        <a:xfrm>
          <a:off x="0" y="0"/>
          <a:ext cx="0" cy="0"/>
          <a:chOff x="0" y="0"/>
          <a:chExt cx="0" cy="0"/>
        </a:xfrm>
      </p:grpSpPr>
      <p:pic>
        <p:nvPicPr>
          <p:cNvPr id="421" name="Google Shape;421;p60"/>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422" name="Google Shape;422;p60"/>
          <p:cNvPicPr preferRelativeResize="0"/>
          <p:nvPr/>
        </p:nvPicPr>
        <p:blipFill>
          <a:blip r:embed="rId3">
            <a:alphaModFix/>
          </a:blip>
          <a:stretch>
            <a:fillRect/>
          </a:stretch>
        </p:blipFill>
        <p:spPr>
          <a:xfrm rot="-5585672">
            <a:off x="5530003" y="-404648"/>
            <a:ext cx="3388668" cy="7067169"/>
          </a:xfrm>
          <a:prstGeom prst="rect">
            <a:avLst/>
          </a:prstGeom>
          <a:noFill/>
          <a:ln>
            <a:noFill/>
          </a:ln>
        </p:spPr>
      </p:pic>
      <p:pic>
        <p:nvPicPr>
          <p:cNvPr id="423" name="Google Shape;423;p60"/>
          <p:cNvPicPr preferRelativeResize="0"/>
          <p:nvPr/>
        </p:nvPicPr>
        <p:blipFill>
          <a:blip r:embed="rId3">
            <a:alphaModFix/>
          </a:blip>
          <a:stretch>
            <a:fillRect/>
          </a:stretch>
        </p:blipFill>
        <p:spPr>
          <a:xfrm rot="-5579766">
            <a:off x="-864198" y="-1774936"/>
            <a:ext cx="3388668" cy="7067169"/>
          </a:xfrm>
          <a:prstGeom prst="rect">
            <a:avLst/>
          </a:prstGeom>
          <a:noFill/>
          <a:ln>
            <a:noFill/>
          </a:ln>
        </p:spPr>
      </p:pic>
      <p:pic>
        <p:nvPicPr>
          <p:cNvPr id="424" name="Google Shape;424;p60"/>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sp>
        <p:nvSpPr>
          <p:cNvPr id="425" name="Google Shape;425;p60"/>
          <p:cNvSpPr txBox="1">
            <a:spLocks noGrp="1"/>
          </p:cNvSpPr>
          <p:nvPr>
            <p:ph type="body" idx="1"/>
          </p:nvPr>
        </p:nvSpPr>
        <p:spPr>
          <a:xfrm>
            <a:off x="1774350" y="3920375"/>
            <a:ext cx="5657400" cy="688200"/>
          </a:xfrm>
          <a:prstGeom prst="rect">
            <a:avLst/>
          </a:prstGeom>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Char char="●"/>
              <a:defRPr/>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
        <p:nvSpPr>
          <p:cNvPr id="426" name="Google Shape;426;p6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27"/>
        <p:cNvGrpSpPr/>
        <p:nvPr/>
      </p:nvGrpSpPr>
      <p:grpSpPr>
        <a:xfrm>
          <a:off x="0" y="0"/>
          <a:ext cx="0" cy="0"/>
          <a:chOff x="0" y="0"/>
          <a:chExt cx="0" cy="0"/>
        </a:xfrm>
      </p:grpSpPr>
      <p:pic>
        <p:nvPicPr>
          <p:cNvPr id="428" name="Google Shape;428;p61"/>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429" name="Google Shape;429;p61"/>
          <p:cNvPicPr preferRelativeResize="0"/>
          <p:nvPr/>
        </p:nvPicPr>
        <p:blipFill>
          <a:blip r:embed="rId2">
            <a:alphaModFix/>
          </a:blip>
          <a:stretch>
            <a:fillRect/>
          </a:stretch>
        </p:blipFill>
        <p:spPr>
          <a:xfrm rot="-1747144">
            <a:off x="3525817" y="-2751476"/>
            <a:ext cx="4672251" cy="9744154"/>
          </a:xfrm>
          <a:prstGeom prst="rect">
            <a:avLst/>
          </a:prstGeom>
          <a:noFill/>
          <a:ln>
            <a:noFill/>
          </a:ln>
        </p:spPr>
      </p:pic>
      <p:pic>
        <p:nvPicPr>
          <p:cNvPr id="430" name="Google Shape;430;p61"/>
          <p:cNvPicPr preferRelativeResize="0"/>
          <p:nvPr/>
        </p:nvPicPr>
        <p:blipFill>
          <a:blip r:embed="rId3">
            <a:alphaModFix/>
          </a:blip>
          <a:stretch>
            <a:fillRect/>
          </a:stretch>
        </p:blipFill>
        <p:spPr>
          <a:xfrm rot="-237512">
            <a:off x="5312754" y="-3287960"/>
            <a:ext cx="4750263" cy="9906825"/>
          </a:xfrm>
          <a:prstGeom prst="rect">
            <a:avLst/>
          </a:prstGeom>
          <a:noFill/>
          <a:ln>
            <a:noFill/>
          </a:ln>
        </p:spPr>
      </p:pic>
      <p:pic>
        <p:nvPicPr>
          <p:cNvPr id="431" name="Google Shape;431;p61"/>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
        <p:nvSpPr>
          <p:cNvPr id="432" name="Google Shape;432;p61"/>
          <p:cNvSpPr txBox="1">
            <a:spLocks noGrp="1"/>
          </p:cNvSpPr>
          <p:nvPr>
            <p:ph type="title"/>
          </p:nvPr>
        </p:nvSpPr>
        <p:spPr>
          <a:xfrm>
            <a:off x="1194000" y="652300"/>
            <a:ext cx="3212700" cy="67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5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433" name="Google Shape;433;p61"/>
          <p:cNvSpPr txBox="1">
            <a:spLocks noGrp="1"/>
          </p:cNvSpPr>
          <p:nvPr>
            <p:ph type="subTitle" idx="1"/>
          </p:nvPr>
        </p:nvSpPr>
        <p:spPr>
          <a:xfrm>
            <a:off x="1083000" y="1423700"/>
            <a:ext cx="3434700" cy="113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434" name="Google Shape;434;p61"/>
          <p:cNvSpPr txBox="1"/>
          <p:nvPr/>
        </p:nvSpPr>
        <p:spPr>
          <a:xfrm>
            <a:off x="1043250" y="3316575"/>
            <a:ext cx="35259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and includes icons by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6">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5"/>
        <p:cNvGrpSpPr/>
        <p:nvPr/>
      </p:nvGrpSpPr>
      <p:grpSpPr>
        <a:xfrm>
          <a:off x="0" y="0"/>
          <a:ext cx="0" cy="0"/>
          <a:chOff x="0" y="0"/>
          <a:chExt cx="0" cy="0"/>
        </a:xfrm>
      </p:grpSpPr>
      <p:pic>
        <p:nvPicPr>
          <p:cNvPr id="436" name="Google Shape;436;p62"/>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437" name="Google Shape;437;p62"/>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438" name="Google Shape;438;p62"/>
          <p:cNvPicPr preferRelativeResize="0"/>
          <p:nvPr/>
        </p:nvPicPr>
        <p:blipFill>
          <a:blip r:embed="rId3">
            <a:alphaModFix/>
          </a:blip>
          <a:stretch>
            <a:fillRect/>
          </a:stretch>
        </p:blipFill>
        <p:spPr>
          <a:xfrm rot="1583442">
            <a:off x="5972303" y="-293673"/>
            <a:ext cx="3388668" cy="7067169"/>
          </a:xfrm>
          <a:prstGeom prst="rect">
            <a:avLst/>
          </a:prstGeom>
          <a:noFill/>
          <a:ln>
            <a:noFill/>
          </a:ln>
        </p:spPr>
      </p:pic>
      <p:pic>
        <p:nvPicPr>
          <p:cNvPr id="439" name="Google Shape;439;p62"/>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pic>
        <p:nvPicPr>
          <p:cNvPr id="440" name="Google Shape;440;p62"/>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41"/>
        <p:cNvGrpSpPr/>
        <p:nvPr/>
      </p:nvGrpSpPr>
      <p:grpSpPr>
        <a:xfrm>
          <a:off x="0" y="0"/>
          <a:ext cx="0" cy="0"/>
          <a:chOff x="0" y="0"/>
          <a:chExt cx="0" cy="0"/>
        </a:xfrm>
      </p:grpSpPr>
      <p:pic>
        <p:nvPicPr>
          <p:cNvPr id="442" name="Google Shape;442;p63"/>
          <p:cNvPicPr preferRelativeResize="0"/>
          <p:nvPr/>
        </p:nvPicPr>
        <p:blipFill>
          <a:blip r:embed="rId2">
            <a:alphaModFix/>
          </a:blip>
          <a:stretch>
            <a:fillRect/>
          </a:stretch>
        </p:blipFill>
        <p:spPr>
          <a:xfrm rot="1230042">
            <a:off x="-853633" y="-2490826"/>
            <a:ext cx="4672253" cy="9744156"/>
          </a:xfrm>
          <a:prstGeom prst="rect">
            <a:avLst/>
          </a:prstGeom>
          <a:noFill/>
          <a:ln>
            <a:noFill/>
          </a:ln>
        </p:spPr>
      </p:pic>
      <p:pic>
        <p:nvPicPr>
          <p:cNvPr id="443" name="Google Shape;443;p63"/>
          <p:cNvPicPr preferRelativeResize="0"/>
          <p:nvPr/>
        </p:nvPicPr>
        <p:blipFill>
          <a:blip r:embed="rId2">
            <a:alphaModFix/>
          </a:blip>
          <a:stretch>
            <a:fillRect/>
          </a:stretch>
        </p:blipFill>
        <p:spPr>
          <a:xfrm rot="2700000">
            <a:off x="3468666" y="-1994202"/>
            <a:ext cx="4672253" cy="9744155"/>
          </a:xfrm>
          <a:prstGeom prst="rect">
            <a:avLst/>
          </a:prstGeom>
          <a:noFill/>
          <a:ln>
            <a:noFill/>
          </a:ln>
        </p:spPr>
      </p:pic>
      <p:pic>
        <p:nvPicPr>
          <p:cNvPr id="444" name="Google Shape;444;p63"/>
          <p:cNvPicPr preferRelativeResize="0"/>
          <p:nvPr/>
        </p:nvPicPr>
        <p:blipFill>
          <a:blip r:embed="rId3">
            <a:alphaModFix/>
          </a:blip>
          <a:stretch>
            <a:fillRect/>
          </a:stretch>
        </p:blipFill>
        <p:spPr>
          <a:xfrm rot="-4326051">
            <a:off x="6180866" y="-2994087"/>
            <a:ext cx="3388670" cy="7067171"/>
          </a:xfrm>
          <a:prstGeom prst="rect">
            <a:avLst/>
          </a:prstGeom>
          <a:noFill/>
          <a:ln>
            <a:noFill/>
          </a:ln>
        </p:spPr>
      </p:pic>
      <p:pic>
        <p:nvPicPr>
          <p:cNvPr id="445" name="Google Shape;445;p63"/>
          <p:cNvPicPr preferRelativeResize="0"/>
          <p:nvPr/>
        </p:nvPicPr>
        <p:blipFill>
          <a:blip r:embed="rId3">
            <a:alphaModFix/>
          </a:blip>
          <a:stretch>
            <a:fillRect/>
          </a:stretch>
        </p:blipFill>
        <p:spPr>
          <a:xfrm rot="-2035618">
            <a:off x="-840497" y="-961835"/>
            <a:ext cx="3388668" cy="706717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446"/>
        <p:cNvGrpSpPr/>
        <p:nvPr/>
      </p:nvGrpSpPr>
      <p:grpSpPr>
        <a:xfrm>
          <a:off x="0" y="0"/>
          <a:ext cx="0" cy="0"/>
          <a:chOff x="0" y="0"/>
          <a:chExt cx="0" cy="0"/>
        </a:xfrm>
      </p:grpSpPr>
      <p:pic>
        <p:nvPicPr>
          <p:cNvPr id="447" name="Google Shape;447;p64"/>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448" name="Google Shape;448;p64"/>
          <p:cNvPicPr preferRelativeResize="0"/>
          <p:nvPr/>
        </p:nvPicPr>
        <p:blipFill>
          <a:blip r:embed="rId2">
            <a:alphaModFix/>
          </a:blip>
          <a:stretch>
            <a:fillRect/>
          </a:stretch>
        </p:blipFill>
        <p:spPr>
          <a:xfrm rot="-495378">
            <a:off x="4040166" y="-3284876"/>
            <a:ext cx="4672253" cy="9744154"/>
          </a:xfrm>
          <a:prstGeom prst="rect">
            <a:avLst/>
          </a:prstGeom>
          <a:noFill/>
          <a:ln>
            <a:noFill/>
          </a:ln>
        </p:spPr>
      </p:pic>
      <p:pic>
        <p:nvPicPr>
          <p:cNvPr id="449" name="Google Shape;449;p64"/>
          <p:cNvPicPr preferRelativeResize="0"/>
          <p:nvPr/>
        </p:nvPicPr>
        <p:blipFill>
          <a:blip r:embed="rId3">
            <a:alphaModFix/>
          </a:blip>
          <a:stretch>
            <a:fillRect/>
          </a:stretch>
        </p:blipFill>
        <p:spPr>
          <a:xfrm rot="-905991">
            <a:off x="7115302" y="-846123"/>
            <a:ext cx="3388667" cy="7067171"/>
          </a:xfrm>
          <a:prstGeom prst="rect">
            <a:avLst/>
          </a:prstGeom>
          <a:noFill/>
          <a:ln>
            <a:noFill/>
          </a:ln>
        </p:spPr>
      </p:pic>
      <p:pic>
        <p:nvPicPr>
          <p:cNvPr id="450" name="Google Shape;450;p64"/>
          <p:cNvPicPr preferRelativeResize="0"/>
          <p:nvPr/>
        </p:nvPicPr>
        <p:blipFill>
          <a:blip r:embed="rId3">
            <a:alphaModFix/>
          </a:blip>
          <a:stretch>
            <a:fillRect/>
          </a:stretch>
        </p:blipFill>
        <p:spPr>
          <a:xfrm rot="-4147906">
            <a:off x="-501735" y="2173178"/>
            <a:ext cx="3388667" cy="7067168"/>
          </a:xfrm>
          <a:prstGeom prst="rect">
            <a:avLst/>
          </a:prstGeom>
          <a:noFill/>
          <a:ln>
            <a:noFill/>
          </a:ln>
        </p:spPr>
      </p:pic>
      <p:pic>
        <p:nvPicPr>
          <p:cNvPr id="451" name="Google Shape;451;p64"/>
          <p:cNvPicPr preferRelativeResize="0"/>
          <p:nvPr/>
        </p:nvPicPr>
        <p:blipFill>
          <a:blip r:embed="rId3">
            <a:alphaModFix/>
          </a:blip>
          <a:stretch>
            <a:fillRect/>
          </a:stretch>
        </p:blipFill>
        <p:spPr>
          <a:xfrm rot="2263744">
            <a:off x="-501747" y="-3140948"/>
            <a:ext cx="3388669" cy="706716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5"/>
        <p:cNvGrpSpPr/>
        <p:nvPr/>
      </p:nvGrpSpPr>
      <p:grpSpPr>
        <a:xfrm>
          <a:off x="0" y="0"/>
          <a:ext cx="0" cy="0"/>
          <a:chOff x="0" y="0"/>
          <a:chExt cx="0" cy="0"/>
        </a:xfrm>
      </p:grpSpPr>
      <p:pic>
        <p:nvPicPr>
          <p:cNvPr id="456" name="Google Shape;456;p66"/>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457" name="Google Shape;457;p66"/>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458" name="Google Shape;458;p66"/>
          <p:cNvPicPr preferRelativeResize="0"/>
          <p:nvPr/>
        </p:nvPicPr>
        <p:blipFill>
          <a:blip r:embed="rId3">
            <a:alphaModFix/>
          </a:blip>
          <a:stretch>
            <a:fillRect/>
          </a:stretch>
        </p:blipFill>
        <p:spPr>
          <a:xfrm rot="1583442">
            <a:off x="5972303" y="-293673"/>
            <a:ext cx="3388668" cy="7067169"/>
          </a:xfrm>
          <a:prstGeom prst="rect">
            <a:avLst/>
          </a:prstGeom>
          <a:noFill/>
          <a:ln>
            <a:noFill/>
          </a:ln>
        </p:spPr>
      </p:pic>
      <p:pic>
        <p:nvPicPr>
          <p:cNvPr id="459" name="Google Shape;459;p66"/>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pic>
        <p:nvPicPr>
          <p:cNvPr id="460" name="Google Shape;460;p66"/>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
        <p:nvSpPr>
          <p:cNvPr id="461" name="Google Shape;461;p66"/>
          <p:cNvSpPr txBox="1">
            <a:spLocks noGrp="1"/>
          </p:cNvSpPr>
          <p:nvPr>
            <p:ph type="ctrTitle"/>
          </p:nvPr>
        </p:nvSpPr>
        <p:spPr>
          <a:xfrm>
            <a:off x="621100" y="1081878"/>
            <a:ext cx="6779700" cy="2210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62" name="Google Shape;462;p66"/>
          <p:cNvSpPr txBox="1">
            <a:spLocks noGrp="1"/>
          </p:cNvSpPr>
          <p:nvPr>
            <p:ph type="subTitle" idx="1"/>
          </p:nvPr>
        </p:nvSpPr>
        <p:spPr>
          <a:xfrm>
            <a:off x="621100" y="3329463"/>
            <a:ext cx="5233500" cy="3363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3"/>
        <p:cNvGrpSpPr/>
        <p:nvPr/>
      </p:nvGrpSpPr>
      <p:grpSpPr>
        <a:xfrm>
          <a:off x="0" y="0"/>
          <a:ext cx="0" cy="0"/>
          <a:chOff x="0" y="0"/>
          <a:chExt cx="0" cy="0"/>
        </a:xfrm>
      </p:grpSpPr>
      <p:pic>
        <p:nvPicPr>
          <p:cNvPr id="464" name="Google Shape;464;p67"/>
          <p:cNvPicPr preferRelativeResize="0"/>
          <p:nvPr/>
        </p:nvPicPr>
        <p:blipFill>
          <a:blip r:embed="rId2">
            <a:alphaModFix/>
          </a:blip>
          <a:stretch>
            <a:fillRect/>
          </a:stretch>
        </p:blipFill>
        <p:spPr>
          <a:xfrm rot="619781">
            <a:off x="3487167" y="-1808101"/>
            <a:ext cx="4672253" cy="9744152"/>
          </a:xfrm>
          <a:prstGeom prst="rect">
            <a:avLst/>
          </a:prstGeom>
          <a:noFill/>
          <a:ln>
            <a:noFill/>
          </a:ln>
        </p:spPr>
      </p:pic>
      <p:pic>
        <p:nvPicPr>
          <p:cNvPr id="465" name="Google Shape;465;p67"/>
          <p:cNvPicPr preferRelativeResize="0"/>
          <p:nvPr/>
        </p:nvPicPr>
        <p:blipFill>
          <a:blip r:embed="rId2">
            <a:alphaModFix/>
          </a:blip>
          <a:stretch>
            <a:fillRect/>
          </a:stretch>
        </p:blipFill>
        <p:spPr>
          <a:xfrm rot="992553">
            <a:off x="-844533" y="-2264676"/>
            <a:ext cx="4672252" cy="9744158"/>
          </a:xfrm>
          <a:prstGeom prst="rect">
            <a:avLst/>
          </a:prstGeom>
          <a:noFill/>
          <a:ln>
            <a:noFill/>
          </a:ln>
        </p:spPr>
      </p:pic>
      <p:pic>
        <p:nvPicPr>
          <p:cNvPr id="466" name="Google Shape;466;p67"/>
          <p:cNvPicPr preferRelativeResize="0"/>
          <p:nvPr/>
        </p:nvPicPr>
        <p:blipFill>
          <a:blip r:embed="rId3">
            <a:alphaModFix/>
          </a:blip>
          <a:stretch>
            <a:fillRect/>
          </a:stretch>
        </p:blipFill>
        <p:spPr>
          <a:xfrm rot="-1800015">
            <a:off x="7069349" y="-1140500"/>
            <a:ext cx="3388671" cy="7067166"/>
          </a:xfrm>
          <a:prstGeom prst="rect">
            <a:avLst/>
          </a:prstGeom>
          <a:noFill/>
          <a:ln>
            <a:noFill/>
          </a:ln>
        </p:spPr>
      </p:pic>
      <p:pic>
        <p:nvPicPr>
          <p:cNvPr id="467" name="Google Shape;467;p67"/>
          <p:cNvPicPr preferRelativeResize="0"/>
          <p:nvPr/>
        </p:nvPicPr>
        <p:blipFill>
          <a:blip r:embed="rId3">
            <a:alphaModFix/>
          </a:blip>
          <a:stretch>
            <a:fillRect/>
          </a:stretch>
        </p:blipFill>
        <p:spPr>
          <a:xfrm rot="3638613">
            <a:off x="174416" y="-4002266"/>
            <a:ext cx="3388665" cy="7067170"/>
          </a:xfrm>
          <a:prstGeom prst="rect">
            <a:avLst/>
          </a:prstGeom>
          <a:noFill/>
          <a:ln>
            <a:noFill/>
          </a:ln>
        </p:spPr>
      </p:pic>
      <p:pic>
        <p:nvPicPr>
          <p:cNvPr id="468" name="Google Shape;468;p67"/>
          <p:cNvPicPr preferRelativeResize="0"/>
          <p:nvPr/>
        </p:nvPicPr>
        <p:blipFill>
          <a:blip r:embed="rId3">
            <a:alphaModFix/>
          </a:blip>
          <a:stretch>
            <a:fillRect/>
          </a:stretch>
        </p:blipFill>
        <p:spPr>
          <a:xfrm rot="5962559">
            <a:off x="322492" y="1153760"/>
            <a:ext cx="3388667" cy="7067168"/>
          </a:xfrm>
          <a:prstGeom prst="rect">
            <a:avLst/>
          </a:prstGeom>
          <a:noFill/>
          <a:ln>
            <a:noFill/>
          </a:ln>
        </p:spPr>
      </p:pic>
      <p:sp>
        <p:nvSpPr>
          <p:cNvPr id="469" name="Google Shape;469;p67"/>
          <p:cNvSpPr txBox="1">
            <a:spLocks noGrp="1"/>
          </p:cNvSpPr>
          <p:nvPr>
            <p:ph type="title"/>
          </p:nvPr>
        </p:nvSpPr>
        <p:spPr>
          <a:xfrm>
            <a:off x="3390145" y="1926175"/>
            <a:ext cx="4090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70" name="Google Shape;470;p67"/>
          <p:cNvSpPr txBox="1">
            <a:spLocks noGrp="1"/>
          </p:cNvSpPr>
          <p:nvPr>
            <p:ph type="title" idx="2" hasCustomPrompt="1"/>
          </p:nvPr>
        </p:nvSpPr>
        <p:spPr>
          <a:xfrm>
            <a:off x="1663038" y="2182700"/>
            <a:ext cx="1591500" cy="7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471" name="Google Shape;471;p67"/>
          <p:cNvSpPr txBox="1">
            <a:spLocks noGrp="1"/>
          </p:cNvSpPr>
          <p:nvPr>
            <p:ph type="subTitle" idx="1"/>
          </p:nvPr>
        </p:nvSpPr>
        <p:spPr>
          <a:xfrm>
            <a:off x="3390124" y="2889900"/>
            <a:ext cx="4090800" cy="2634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2"/>
        <p:cNvGrpSpPr/>
        <p:nvPr/>
      </p:nvGrpSpPr>
      <p:grpSpPr>
        <a:xfrm>
          <a:off x="0" y="0"/>
          <a:ext cx="0" cy="0"/>
          <a:chOff x="0" y="0"/>
          <a:chExt cx="0" cy="0"/>
        </a:xfrm>
      </p:grpSpPr>
      <p:pic>
        <p:nvPicPr>
          <p:cNvPr id="473" name="Google Shape;473;p68"/>
          <p:cNvPicPr preferRelativeResize="0"/>
          <p:nvPr/>
        </p:nvPicPr>
        <p:blipFill>
          <a:blip r:embed="rId2">
            <a:alphaModFix/>
          </a:blip>
          <a:stretch>
            <a:fillRect/>
          </a:stretch>
        </p:blipFill>
        <p:spPr>
          <a:xfrm rot="619781">
            <a:off x="4419317" y="-2751476"/>
            <a:ext cx="4672253" cy="9744152"/>
          </a:xfrm>
          <a:prstGeom prst="rect">
            <a:avLst/>
          </a:prstGeom>
          <a:noFill/>
          <a:ln>
            <a:noFill/>
          </a:ln>
        </p:spPr>
      </p:pic>
      <p:pic>
        <p:nvPicPr>
          <p:cNvPr id="474" name="Google Shape;474;p68"/>
          <p:cNvPicPr preferRelativeResize="0"/>
          <p:nvPr/>
        </p:nvPicPr>
        <p:blipFill>
          <a:blip r:embed="rId3">
            <a:alphaModFix/>
          </a:blip>
          <a:stretch>
            <a:fillRect/>
          </a:stretch>
        </p:blipFill>
        <p:spPr>
          <a:xfrm rot="-2273951">
            <a:off x="6730253" y="-2823623"/>
            <a:ext cx="3388668" cy="7067168"/>
          </a:xfrm>
          <a:prstGeom prst="rect">
            <a:avLst/>
          </a:prstGeom>
          <a:noFill/>
          <a:ln>
            <a:noFill/>
          </a:ln>
        </p:spPr>
      </p:pic>
      <p:pic>
        <p:nvPicPr>
          <p:cNvPr id="475" name="Google Shape;475;p68"/>
          <p:cNvPicPr preferRelativeResize="0"/>
          <p:nvPr/>
        </p:nvPicPr>
        <p:blipFill>
          <a:blip r:embed="rId2">
            <a:alphaModFix/>
          </a:blip>
          <a:stretch>
            <a:fillRect/>
          </a:stretch>
        </p:blipFill>
        <p:spPr>
          <a:xfrm rot="619781">
            <a:off x="584867" y="-2751476"/>
            <a:ext cx="4672253" cy="9744152"/>
          </a:xfrm>
          <a:prstGeom prst="rect">
            <a:avLst/>
          </a:prstGeom>
          <a:noFill/>
          <a:ln>
            <a:noFill/>
          </a:ln>
        </p:spPr>
      </p:pic>
      <p:sp>
        <p:nvSpPr>
          <p:cNvPr id="476" name="Google Shape;476;p6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77" name="Google Shape;477;p68"/>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sz="1200"/>
            </a:lvl2pPr>
            <a:lvl3pPr marL="1371600" lvl="2" indent="-304800">
              <a:lnSpc>
                <a:spcPct val="100000"/>
              </a:lnSpc>
              <a:spcBef>
                <a:spcPts val="0"/>
              </a:spcBef>
              <a:spcAft>
                <a:spcPts val="0"/>
              </a:spcAft>
              <a:buSzPts val="1200"/>
              <a:buChar char="■"/>
              <a:defRPr sz="1200"/>
            </a:lvl3pPr>
            <a:lvl4pPr marL="1828800" lvl="3" indent="-304800">
              <a:lnSpc>
                <a:spcPct val="100000"/>
              </a:lnSpc>
              <a:spcBef>
                <a:spcPts val="0"/>
              </a:spcBef>
              <a:spcAft>
                <a:spcPts val="0"/>
              </a:spcAft>
              <a:buSzPts val="1200"/>
              <a:buChar char="●"/>
              <a:defRPr sz="1200"/>
            </a:lvl4pPr>
            <a:lvl5pPr marL="2286000" lvl="4" indent="-304800">
              <a:lnSpc>
                <a:spcPct val="100000"/>
              </a:lnSpc>
              <a:spcBef>
                <a:spcPts val="0"/>
              </a:spcBef>
              <a:spcAft>
                <a:spcPts val="0"/>
              </a:spcAft>
              <a:buSzPts val="1200"/>
              <a:buChar char="○"/>
              <a:defRPr sz="1200"/>
            </a:lvl5pPr>
            <a:lvl6pPr marL="2743200" lvl="5" indent="-304800">
              <a:lnSpc>
                <a:spcPct val="100000"/>
              </a:lnSpc>
              <a:spcBef>
                <a:spcPts val="0"/>
              </a:spcBef>
              <a:spcAft>
                <a:spcPts val="0"/>
              </a:spcAft>
              <a:buSzPts val="1200"/>
              <a:buChar char="■"/>
              <a:defRPr sz="1200"/>
            </a:lvl6pPr>
            <a:lvl7pPr marL="3200400" lvl="6" indent="-304800">
              <a:lnSpc>
                <a:spcPct val="100000"/>
              </a:lnSpc>
              <a:spcBef>
                <a:spcPts val="0"/>
              </a:spcBef>
              <a:spcAft>
                <a:spcPts val="0"/>
              </a:spcAft>
              <a:buSzPts val="1200"/>
              <a:buChar char="●"/>
              <a:defRPr sz="1200"/>
            </a:lvl7pPr>
            <a:lvl8pPr marL="3657600" lvl="7" indent="-304800">
              <a:lnSpc>
                <a:spcPct val="100000"/>
              </a:lnSpc>
              <a:spcBef>
                <a:spcPts val="0"/>
              </a:spcBef>
              <a:spcAft>
                <a:spcPts val="0"/>
              </a:spcAft>
              <a:buSzPts val="1200"/>
              <a:buChar char="○"/>
              <a:defRPr sz="1200"/>
            </a:lvl8pPr>
            <a:lvl9pPr marL="4114800" lvl="8" indent="-30480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pic>
        <p:nvPicPr>
          <p:cNvPr id="479" name="Google Shape;479;p69"/>
          <p:cNvPicPr preferRelativeResize="0"/>
          <p:nvPr/>
        </p:nvPicPr>
        <p:blipFill>
          <a:blip r:embed="rId2">
            <a:alphaModFix/>
          </a:blip>
          <a:stretch>
            <a:fillRect/>
          </a:stretch>
        </p:blipFill>
        <p:spPr>
          <a:xfrm rot="2196778" flipH="1">
            <a:off x="4494940" y="-2481677"/>
            <a:ext cx="4672254" cy="9744155"/>
          </a:xfrm>
          <a:prstGeom prst="rect">
            <a:avLst/>
          </a:prstGeom>
          <a:noFill/>
          <a:ln>
            <a:noFill/>
          </a:ln>
        </p:spPr>
      </p:pic>
      <p:pic>
        <p:nvPicPr>
          <p:cNvPr id="480" name="Google Shape;480;p69"/>
          <p:cNvPicPr preferRelativeResize="0"/>
          <p:nvPr/>
        </p:nvPicPr>
        <p:blipFill>
          <a:blip r:embed="rId2">
            <a:alphaModFix/>
          </a:blip>
          <a:stretch>
            <a:fillRect/>
          </a:stretch>
        </p:blipFill>
        <p:spPr>
          <a:xfrm rot="-619781" flipH="1">
            <a:off x="-934258" y="-2780101"/>
            <a:ext cx="4672253" cy="9744152"/>
          </a:xfrm>
          <a:prstGeom prst="rect">
            <a:avLst/>
          </a:prstGeom>
          <a:noFill/>
          <a:ln>
            <a:noFill/>
          </a:ln>
        </p:spPr>
      </p:pic>
      <p:pic>
        <p:nvPicPr>
          <p:cNvPr id="481" name="Google Shape;481;p69"/>
          <p:cNvPicPr preferRelativeResize="0"/>
          <p:nvPr/>
        </p:nvPicPr>
        <p:blipFill>
          <a:blip r:embed="rId3">
            <a:alphaModFix/>
          </a:blip>
          <a:stretch>
            <a:fillRect/>
          </a:stretch>
        </p:blipFill>
        <p:spPr>
          <a:xfrm rot="-1583442" flipH="1">
            <a:off x="-2916934" y="-293673"/>
            <a:ext cx="3388668" cy="7067169"/>
          </a:xfrm>
          <a:prstGeom prst="rect">
            <a:avLst/>
          </a:prstGeom>
          <a:noFill/>
          <a:ln>
            <a:noFill/>
          </a:ln>
        </p:spPr>
      </p:pic>
      <p:pic>
        <p:nvPicPr>
          <p:cNvPr id="482" name="Google Shape;482;p69"/>
          <p:cNvPicPr preferRelativeResize="0"/>
          <p:nvPr/>
        </p:nvPicPr>
        <p:blipFill>
          <a:blip r:embed="rId3">
            <a:alphaModFix/>
          </a:blip>
          <a:stretch>
            <a:fillRect/>
          </a:stretch>
        </p:blipFill>
        <p:spPr>
          <a:xfrm rot="2852650" flipH="1">
            <a:off x="7004067" y="834040"/>
            <a:ext cx="3388668" cy="7067168"/>
          </a:xfrm>
          <a:prstGeom prst="rect">
            <a:avLst/>
          </a:prstGeom>
          <a:noFill/>
          <a:ln>
            <a:noFill/>
          </a:ln>
        </p:spPr>
      </p:pic>
      <p:sp>
        <p:nvSpPr>
          <p:cNvPr id="483" name="Google Shape;483;p6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84" name="Google Shape;484;p69"/>
          <p:cNvSpPr txBox="1">
            <a:spLocks noGrp="1"/>
          </p:cNvSpPr>
          <p:nvPr>
            <p:ph type="subTitle" idx="1"/>
          </p:nvPr>
        </p:nvSpPr>
        <p:spPr>
          <a:xfrm>
            <a:off x="1598669" y="4126575"/>
            <a:ext cx="2648100" cy="48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600"/>
              <a:buFont typeface="Bellota Text"/>
              <a:buNone/>
              <a:defRPr sz="2600" b="1">
                <a:latin typeface="Bellota Text"/>
                <a:ea typeface="Bellota Text"/>
                <a:cs typeface="Bellota Text"/>
                <a:sym typeface="Bellota Text"/>
              </a:defRPr>
            </a:lvl1pPr>
            <a:lvl2pPr lvl="1"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2pPr>
            <a:lvl3pPr lvl="2"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3pPr>
            <a:lvl4pPr lvl="3"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4pPr>
            <a:lvl5pPr lvl="4"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5pPr>
            <a:lvl6pPr lvl="5"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6pPr>
            <a:lvl7pPr lvl="6"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7pPr>
            <a:lvl8pPr lvl="7"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8pPr>
            <a:lvl9pPr lvl="8"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9pPr>
          </a:lstStyle>
          <a:p>
            <a:endParaRPr/>
          </a:p>
        </p:txBody>
      </p:sp>
      <p:sp>
        <p:nvSpPr>
          <p:cNvPr id="485" name="Google Shape;485;p69"/>
          <p:cNvSpPr txBox="1">
            <a:spLocks noGrp="1"/>
          </p:cNvSpPr>
          <p:nvPr>
            <p:ph type="subTitle" idx="2"/>
          </p:nvPr>
        </p:nvSpPr>
        <p:spPr>
          <a:xfrm>
            <a:off x="1598625" y="3470275"/>
            <a:ext cx="2648100" cy="6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486" name="Google Shape;486;p69"/>
          <p:cNvSpPr txBox="1">
            <a:spLocks noGrp="1"/>
          </p:cNvSpPr>
          <p:nvPr>
            <p:ph type="subTitle" idx="3"/>
          </p:nvPr>
        </p:nvSpPr>
        <p:spPr>
          <a:xfrm>
            <a:off x="4897394" y="4126575"/>
            <a:ext cx="2648100" cy="48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600"/>
              <a:buFont typeface="Bellota Text"/>
              <a:buNone/>
              <a:defRPr sz="2600" b="1">
                <a:latin typeface="Bellota Text"/>
                <a:ea typeface="Bellota Text"/>
                <a:cs typeface="Bellota Text"/>
                <a:sym typeface="Bellota Text"/>
              </a:defRPr>
            </a:lvl1pPr>
            <a:lvl2pPr lvl="1"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2pPr>
            <a:lvl3pPr lvl="2"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3pPr>
            <a:lvl4pPr lvl="3"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4pPr>
            <a:lvl5pPr lvl="4"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5pPr>
            <a:lvl6pPr lvl="5"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6pPr>
            <a:lvl7pPr lvl="6"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7pPr>
            <a:lvl8pPr lvl="7"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8pPr>
            <a:lvl9pPr lvl="8" algn="ctr">
              <a:spcBef>
                <a:spcPts val="0"/>
              </a:spcBef>
              <a:spcAft>
                <a:spcPts val="0"/>
              </a:spcAft>
              <a:buClr>
                <a:schemeClr val="dk1"/>
              </a:buClr>
              <a:buSzPts val="2600"/>
              <a:buFont typeface="Bellota Text"/>
              <a:buNone/>
              <a:defRPr sz="2600" b="1">
                <a:solidFill>
                  <a:schemeClr val="dk1"/>
                </a:solidFill>
                <a:latin typeface="Bellota Text"/>
                <a:ea typeface="Bellota Text"/>
                <a:cs typeface="Bellota Text"/>
                <a:sym typeface="Bellota Text"/>
              </a:defRPr>
            </a:lvl9pPr>
          </a:lstStyle>
          <a:p>
            <a:endParaRPr/>
          </a:p>
        </p:txBody>
      </p:sp>
      <p:sp>
        <p:nvSpPr>
          <p:cNvPr id="487" name="Google Shape;487;p69"/>
          <p:cNvSpPr txBox="1">
            <a:spLocks noGrp="1"/>
          </p:cNvSpPr>
          <p:nvPr>
            <p:ph type="subTitle" idx="4"/>
          </p:nvPr>
        </p:nvSpPr>
        <p:spPr>
          <a:xfrm>
            <a:off x="4897350" y="3470275"/>
            <a:ext cx="2648100" cy="6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pic>
        <p:nvPicPr>
          <p:cNvPr id="488" name="Google Shape;488;p69"/>
          <p:cNvPicPr preferRelativeResize="0"/>
          <p:nvPr/>
        </p:nvPicPr>
        <p:blipFill>
          <a:blip r:embed="rId3">
            <a:alphaModFix/>
          </a:blip>
          <a:stretch>
            <a:fillRect/>
          </a:stretch>
        </p:blipFill>
        <p:spPr>
          <a:xfrm rot="-3736702" flipH="1">
            <a:off x="3154342" y="-3990999"/>
            <a:ext cx="3388669" cy="706717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9"/>
        <p:cNvGrpSpPr/>
        <p:nvPr/>
      </p:nvGrpSpPr>
      <p:grpSpPr>
        <a:xfrm>
          <a:off x="0" y="0"/>
          <a:ext cx="0" cy="0"/>
          <a:chOff x="0" y="0"/>
          <a:chExt cx="0" cy="0"/>
        </a:xfrm>
      </p:grpSpPr>
      <p:sp>
        <p:nvSpPr>
          <p:cNvPr id="490" name="Google Shape;490;p70"/>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491" name="Google Shape;491;p70"/>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492" name="Google Shape;492;p70"/>
          <p:cNvPicPr preferRelativeResize="0"/>
          <p:nvPr/>
        </p:nvPicPr>
        <p:blipFill>
          <a:blip r:embed="rId3">
            <a:alphaModFix/>
          </a:blip>
          <a:stretch>
            <a:fillRect/>
          </a:stretch>
        </p:blipFill>
        <p:spPr>
          <a:xfrm rot="-3736702" flipH="1">
            <a:off x="6926677" y="-3481399"/>
            <a:ext cx="3388669" cy="7067170"/>
          </a:xfrm>
          <a:prstGeom prst="rect">
            <a:avLst/>
          </a:prstGeom>
          <a:noFill/>
          <a:ln>
            <a:noFill/>
          </a:ln>
        </p:spPr>
      </p:pic>
      <p:pic>
        <p:nvPicPr>
          <p:cNvPr id="493" name="Google Shape;493;p70"/>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494" name="Google Shape;494;p70"/>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5"/>
        <p:cNvGrpSpPr/>
        <p:nvPr/>
      </p:nvGrpSpPr>
      <p:grpSpPr>
        <a:xfrm>
          <a:off x="0" y="0"/>
          <a:ext cx="0" cy="0"/>
          <a:chOff x="0" y="0"/>
          <a:chExt cx="0" cy="0"/>
        </a:xfrm>
      </p:grpSpPr>
      <p:pic>
        <p:nvPicPr>
          <p:cNvPr id="496" name="Google Shape;496;p71"/>
          <p:cNvPicPr preferRelativeResize="0"/>
          <p:nvPr/>
        </p:nvPicPr>
        <p:blipFill>
          <a:blip r:embed="rId2">
            <a:alphaModFix/>
          </a:blip>
          <a:stretch>
            <a:fillRect/>
          </a:stretch>
        </p:blipFill>
        <p:spPr>
          <a:xfrm rot="1658286">
            <a:off x="-948881" y="-2655052"/>
            <a:ext cx="4672254" cy="9744157"/>
          </a:xfrm>
          <a:prstGeom prst="rect">
            <a:avLst/>
          </a:prstGeom>
          <a:noFill/>
          <a:ln>
            <a:noFill/>
          </a:ln>
        </p:spPr>
      </p:pic>
      <p:pic>
        <p:nvPicPr>
          <p:cNvPr id="497" name="Google Shape;497;p71"/>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498" name="Google Shape;498;p71"/>
          <p:cNvPicPr preferRelativeResize="0"/>
          <p:nvPr/>
        </p:nvPicPr>
        <p:blipFill>
          <a:blip r:embed="rId3">
            <a:alphaModFix/>
          </a:blip>
          <a:stretch>
            <a:fillRect/>
          </a:stretch>
        </p:blipFill>
        <p:spPr>
          <a:xfrm rot="-1703917">
            <a:off x="6410454" y="-1150922"/>
            <a:ext cx="3388668" cy="7067171"/>
          </a:xfrm>
          <a:prstGeom prst="rect">
            <a:avLst/>
          </a:prstGeom>
          <a:noFill/>
          <a:ln>
            <a:noFill/>
          </a:ln>
        </p:spPr>
      </p:pic>
      <p:pic>
        <p:nvPicPr>
          <p:cNvPr id="499" name="Google Shape;499;p71"/>
          <p:cNvPicPr preferRelativeResize="0"/>
          <p:nvPr/>
        </p:nvPicPr>
        <p:blipFill>
          <a:blip r:embed="rId3">
            <a:alphaModFix/>
          </a:blip>
          <a:stretch>
            <a:fillRect/>
          </a:stretch>
        </p:blipFill>
        <p:spPr>
          <a:xfrm rot="-2852650">
            <a:off x="-1073236" y="2635528"/>
            <a:ext cx="3388668" cy="7067168"/>
          </a:xfrm>
          <a:prstGeom prst="rect">
            <a:avLst/>
          </a:prstGeom>
          <a:noFill/>
          <a:ln>
            <a:noFill/>
          </a:ln>
        </p:spPr>
      </p:pic>
      <p:sp>
        <p:nvSpPr>
          <p:cNvPr id="500" name="Google Shape;500;p71"/>
          <p:cNvSpPr txBox="1">
            <a:spLocks noGrp="1"/>
          </p:cNvSpPr>
          <p:nvPr>
            <p:ph type="body" idx="1"/>
          </p:nvPr>
        </p:nvSpPr>
        <p:spPr>
          <a:xfrm>
            <a:off x="1222675" y="1519975"/>
            <a:ext cx="6698700" cy="3006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01" name="Google Shape;501;p7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2"/>
        <p:cNvGrpSpPr/>
        <p:nvPr/>
      </p:nvGrpSpPr>
      <p:grpSpPr>
        <a:xfrm>
          <a:off x="0" y="0"/>
          <a:ext cx="0" cy="0"/>
          <a:chOff x="0" y="0"/>
          <a:chExt cx="0" cy="0"/>
        </a:xfrm>
      </p:grpSpPr>
      <p:pic>
        <p:nvPicPr>
          <p:cNvPr id="503" name="Google Shape;503;p72"/>
          <p:cNvPicPr preferRelativeResize="0"/>
          <p:nvPr/>
        </p:nvPicPr>
        <p:blipFill>
          <a:blip r:embed="rId2">
            <a:alphaModFix/>
          </a:blip>
          <a:stretch>
            <a:fillRect/>
          </a:stretch>
        </p:blipFill>
        <p:spPr>
          <a:xfrm rot="2287196">
            <a:off x="4340868" y="-1669288"/>
            <a:ext cx="4672253" cy="9744152"/>
          </a:xfrm>
          <a:prstGeom prst="rect">
            <a:avLst/>
          </a:prstGeom>
          <a:noFill/>
          <a:ln>
            <a:noFill/>
          </a:ln>
        </p:spPr>
      </p:pic>
      <p:pic>
        <p:nvPicPr>
          <p:cNvPr id="504" name="Google Shape;504;p72"/>
          <p:cNvPicPr preferRelativeResize="0"/>
          <p:nvPr/>
        </p:nvPicPr>
        <p:blipFill>
          <a:blip r:embed="rId2">
            <a:alphaModFix/>
          </a:blip>
          <a:stretch>
            <a:fillRect/>
          </a:stretch>
        </p:blipFill>
        <p:spPr>
          <a:xfrm rot="-8099992">
            <a:off x="997299" y="-3457227"/>
            <a:ext cx="4628670" cy="9653254"/>
          </a:xfrm>
          <a:prstGeom prst="rect">
            <a:avLst/>
          </a:prstGeom>
          <a:noFill/>
          <a:ln>
            <a:noFill/>
          </a:ln>
        </p:spPr>
      </p:pic>
      <p:pic>
        <p:nvPicPr>
          <p:cNvPr id="505" name="Google Shape;505;p72"/>
          <p:cNvPicPr preferRelativeResize="0"/>
          <p:nvPr/>
        </p:nvPicPr>
        <p:blipFill>
          <a:blip r:embed="rId3">
            <a:alphaModFix/>
          </a:blip>
          <a:stretch>
            <a:fillRect/>
          </a:stretch>
        </p:blipFill>
        <p:spPr>
          <a:xfrm rot="249576">
            <a:off x="-941586" y="-1269689"/>
            <a:ext cx="3388666" cy="7067169"/>
          </a:xfrm>
          <a:prstGeom prst="rect">
            <a:avLst/>
          </a:prstGeom>
          <a:noFill/>
          <a:ln>
            <a:noFill/>
          </a:ln>
        </p:spPr>
      </p:pic>
      <p:pic>
        <p:nvPicPr>
          <p:cNvPr id="506" name="Google Shape;506;p72"/>
          <p:cNvPicPr preferRelativeResize="0"/>
          <p:nvPr/>
        </p:nvPicPr>
        <p:blipFill>
          <a:blip r:embed="rId3">
            <a:alphaModFix/>
          </a:blip>
          <a:stretch>
            <a:fillRect/>
          </a:stretch>
        </p:blipFill>
        <p:spPr>
          <a:xfrm rot="-8412962">
            <a:off x="6651226" y="991299"/>
            <a:ext cx="3388672" cy="7067171"/>
          </a:xfrm>
          <a:prstGeom prst="rect">
            <a:avLst/>
          </a:prstGeom>
          <a:noFill/>
          <a:ln>
            <a:noFill/>
          </a:ln>
        </p:spPr>
      </p:pic>
      <p:sp>
        <p:nvSpPr>
          <p:cNvPr id="507" name="Google Shape;507;p72"/>
          <p:cNvSpPr txBox="1">
            <a:spLocks noGrp="1"/>
          </p:cNvSpPr>
          <p:nvPr>
            <p:ph type="title"/>
          </p:nvPr>
        </p:nvSpPr>
        <p:spPr>
          <a:xfrm>
            <a:off x="1994100" y="1304400"/>
            <a:ext cx="5155800" cy="253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8"/>
        <p:cNvGrpSpPr/>
        <p:nvPr/>
      </p:nvGrpSpPr>
      <p:grpSpPr>
        <a:xfrm>
          <a:off x="0" y="0"/>
          <a:ext cx="0" cy="0"/>
          <a:chOff x="0" y="0"/>
          <a:chExt cx="0" cy="0"/>
        </a:xfrm>
      </p:grpSpPr>
      <p:pic>
        <p:nvPicPr>
          <p:cNvPr id="509" name="Google Shape;509;p73"/>
          <p:cNvPicPr preferRelativeResize="0"/>
          <p:nvPr/>
        </p:nvPicPr>
        <p:blipFill>
          <a:blip r:embed="rId2">
            <a:alphaModFix/>
          </a:blip>
          <a:stretch>
            <a:fillRect/>
          </a:stretch>
        </p:blipFill>
        <p:spPr>
          <a:xfrm rot="-2700000">
            <a:off x="4076292" y="-2491027"/>
            <a:ext cx="4672253" cy="9744155"/>
          </a:xfrm>
          <a:prstGeom prst="rect">
            <a:avLst/>
          </a:prstGeom>
          <a:noFill/>
          <a:ln>
            <a:noFill/>
          </a:ln>
        </p:spPr>
      </p:pic>
      <p:pic>
        <p:nvPicPr>
          <p:cNvPr id="510" name="Google Shape;510;p73"/>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pic>
        <p:nvPicPr>
          <p:cNvPr id="511" name="Google Shape;511;p73"/>
          <p:cNvPicPr preferRelativeResize="0"/>
          <p:nvPr/>
        </p:nvPicPr>
        <p:blipFill>
          <a:blip r:embed="rId3">
            <a:alphaModFix/>
          </a:blip>
          <a:stretch>
            <a:fillRect/>
          </a:stretch>
        </p:blipFill>
        <p:spPr>
          <a:xfrm rot="-8424854" flipH="1">
            <a:off x="-1229900" y="-1191999"/>
            <a:ext cx="3388671" cy="7067168"/>
          </a:xfrm>
          <a:prstGeom prst="rect">
            <a:avLst/>
          </a:prstGeom>
          <a:noFill/>
          <a:ln>
            <a:noFill/>
          </a:ln>
        </p:spPr>
      </p:pic>
      <p:pic>
        <p:nvPicPr>
          <p:cNvPr id="512" name="Google Shape;512;p73"/>
          <p:cNvPicPr preferRelativeResize="0"/>
          <p:nvPr/>
        </p:nvPicPr>
        <p:blipFill>
          <a:blip r:embed="rId3">
            <a:alphaModFix/>
          </a:blip>
          <a:stretch>
            <a:fillRect/>
          </a:stretch>
        </p:blipFill>
        <p:spPr>
          <a:xfrm rot="1445172">
            <a:off x="6458740" y="1550011"/>
            <a:ext cx="3388667" cy="7067173"/>
          </a:xfrm>
          <a:prstGeom prst="rect">
            <a:avLst/>
          </a:prstGeom>
          <a:noFill/>
          <a:ln>
            <a:noFill/>
          </a:ln>
        </p:spPr>
      </p:pic>
      <p:sp>
        <p:nvSpPr>
          <p:cNvPr id="513" name="Google Shape;513;p73"/>
          <p:cNvSpPr txBox="1">
            <a:spLocks noGrp="1"/>
          </p:cNvSpPr>
          <p:nvPr>
            <p:ph type="title"/>
          </p:nvPr>
        </p:nvSpPr>
        <p:spPr>
          <a:xfrm>
            <a:off x="2304200" y="1401850"/>
            <a:ext cx="4535700" cy="7920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4" name="Google Shape;514;p73"/>
          <p:cNvSpPr txBox="1">
            <a:spLocks noGrp="1"/>
          </p:cNvSpPr>
          <p:nvPr>
            <p:ph type="subTitle" idx="1"/>
          </p:nvPr>
        </p:nvSpPr>
        <p:spPr>
          <a:xfrm>
            <a:off x="2304200" y="2142350"/>
            <a:ext cx="4535700" cy="159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5"/>
        <p:cNvGrpSpPr/>
        <p:nvPr/>
      </p:nvGrpSpPr>
      <p:grpSpPr>
        <a:xfrm>
          <a:off x="0" y="0"/>
          <a:ext cx="0" cy="0"/>
          <a:chOff x="0" y="0"/>
          <a:chExt cx="0" cy="0"/>
        </a:xfrm>
      </p:grpSpPr>
      <p:sp>
        <p:nvSpPr>
          <p:cNvPr id="516" name="Google Shape;516;p74"/>
          <p:cNvSpPr txBox="1">
            <a:spLocks noGrp="1"/>
          </p:cNvSpPr>
          <p:nvPr>
            <p:ph type="body" idx="1"/>
          </p:nvPr>
        </p:nvSpPr>
        <p:spPr>
          <a:xfrm>
            <a:off x="4708450" y="522725"/>
            <a:ext cx="3814500" cy="133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3500"/>
              <a:buNone/>
              <a:defRPr sz="3500" b="1">
                <a:latin typeface="Bellota Text"/>
                <a:ea typeface="Bellota Text"/>
                <a:cs typeface="Bellota Text"/>
                <a:sym typeface="Bellota Text"/>
              </a:defRPr>
            </a:lvl1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7"/>
        <p:cNvGrpSpPr/>
        <p:nvPr/>
      </p:nvGrpSpPr>
      <p:grpSpPr>
        <a:xfrm>
          <a:off x="0" y="0"/>
          <a:ext cx="0" cy="0"/>
          <a:chOff x="0" y="0"/>
          <a:chExt cx="0" cy="0"/>
        </a:xfrm>
      </p:grpSpPr>
      <p:pic>
        <p:nvPicPr>
          <p:cNvPr id="518" name="Google Shape;518;p75"/>
          <p:cNvPicPr preferRelativeResize="0"/>
          <p:nvPr/>
        </p:nvPicPr>
        <p:blipFill>
          <a:blip r:embed="rId2">
            <a:alphaModFix/>
          </a:blip>
          <a:stretch>
            <a:fillRect/>
          </a:stretch>
        </p:blipFill>
        <p:spPr>
          <a:xfrm rot="-2196778">
            <a:off x="-2092382" y="-2769952"/>
            <a:ext cx="4672254" cy="9744155"/>
          </a:xfrm>
          <a:prstGeom prst="rect">
            <a:avLst/>
          </a:prstGeom>
          <a:noFill/>
          <a:ln>
            <a:noFill/>
          </a:ln>
        </p:spPr>
      </p:pic>
      <p:pic>
        <p:nvPicPr>
          <p:cNvPr id="519" name="Google Shape;519;p75"/>
          <p:cNvPicPr preferRelativeResize="0"/>
          <p:nvPr/>
        </p:nvPicPr>
        <p:blipFill>
          <a:blip r:embed="rId2">
            <a:alphaModFix/>
          </a:blip>
          <a:stretch>
            <a:fillRect/>
          </a:stretch>
        </p:blipFill>
        <p:spPr>
          <a:xfrm rot="619781">
            <a:off x="3244017" y="-2747051"/>
            <a:ext cx="4672253" cy="9744152"/>
          </a:xfrm>
          <a:prstGeom prst="rect">
            <a:avLst/>
          </a:prstGeom>
          <a:noFill/>
          <a:ln>
            <a:noFill/>
          </a:ln>
        </p:spPr>
      </p:pic>
      <p:pic>
        <p:nvPicPr>
          <p:cNvPr id="520" name="Google Shape;520;p75"/>
          <p:cNvPicPr preferRelativeResize="0"/>
          <p:nvPr/>
        </p:nvPicPr>
        <p:blipFill>
          <a:blip r:embed="rId3">
            <a:alphaModFix/>
          </a:blip>
          <a:stretch>
            <a:fillRect/>
          </a:stretch>
        </p:blipFill>
        <p:spPr>
          <a:xfrm rot="3312196">
            <a:off x="616450" y="-3292749"/>
            <a:ext cx="3388669" cy="7067172"/>
          </a:xfrm>
          <a:prstGeom prst="rect">
            <a:avLst/>
          </a:prstGeom>
          <a:noFill/>
          <a:ln>
            <a:noFill/>
          </a:ln>
        </p:spPr>
      </p:pic>
      <p:pic>
        <p:nvPicPr>
          <p:cNvPr id="521" name="Google Shape;521;p75"/>
          <p:cNvPicPr preferRelativeResize="0"/>
          <p:nvPr/>
        </p:nvPicPr>
        <p:blipFill>
          <a:blip r:embed="rId3">
            <a:alphaModFix/>
          </a:blip>
          <a:stretch>
            <a:fillRect/>
          </a:stretch>
        </p:blipFill>
        <p:spPr>
          <a:xfrm rot="1583442">
            <a:off x="6418728" y="118402"/>
            <a:ext cx="3388668" cy="7067169"/>
          </a:xfrm>
          <a:prstGeom prst="rect">
            <a:avLst/>
          </a:prstGeom>
          <a:noFill/>
          <a:ln>
            <a:noFill/>
          </a:ln>
        </p:spPr>
      </p:pic>
      <p:sp>
        <p:nvSpPr>
          <p:cNvPr id="522" name="Google Shape;522;p75"/>
          <p:cNvSpPr txBox="1">
            <a:spLocks noGrp="1"/>
          </p:cNvSpPr>
          <p:nvPr>
            <p:ph type="title" hasCustomPrompt="1"/>
          </p:nvPr>
        </p:nvSpPr>
        <p:spPr>
          <a:xfrm>
            <a:off x="1709325" y="1709525"/>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3" name="Google Shape;523;p75"/>
          <p:cNvSpPr txBox="1">
            <a:spLocks noGrp="1"/>
          </p:cNvSpPr>
          <p:nvPr>
            <p:ph type="subTitle" idx="1"/>
          </p:nvPr>
        </p:nvSpPr>
        <p:spPr>
          <a:xfrm>
            <a:off x="1709325" y="3005850"/>
            <a:ext cx="5725500" cy="428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4"/>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5"/>
        <p:cNvGrpSpPr/>
        <p:nvPr/>
      </p:nvGrpSpPr>
      <p:grpSpPr>
        <a:xfrm>
          <a:off x="0" y="0"/>
          <a:ext cx="0" cy="0"/>
          <a:chOff x="0" y="0"/>
          <a:chExt cx="0" cy="0"/>
        </a:xfrm>
      </p:grpSpPr>
      <p:pic>
        <p:nvPicPr>
          <p:cNvPr id="526" name="Google Shape;526;p77"/>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527" name="Google Shape;527;p77"/>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pic>
        <p:nvPicPr>
          <p:cNvPr id="528" name="Google Shape;528;p77"/>
          <p:cNvPicPr preferRelativeResize="0"/>
          <p:nvPr/>
        </p:nvPicPr>
        <p:blipFill>
          <a:blip r:embed="rId3">
            <a:alphaModFix/>
          </a:blip>
          <a:stretch>
            <a:fillRect/>
          </a:stretch>
        </p:blipFill>
        <p:spPr>
          <a:xfrm rot="5942574">
            <a:off x="-1073235" y="1385962"/>
            <a:ext cx="3388666" cy="7067171"/>
          </a:xfrm>
          <a:prstGeom prst="rect">
            <a:avLst/>
          </a:prstGeom>
          <a:noFill/>
          <a:ln>
            <a:noFill/>
          </a:ln>
        </p:spPr>
      </p:pic>
      <p:pic>
        <p:nvPicPr>
          <p:cNvPr id="529" name="Google Shape;529;p77"/>
          <p:cNvPicPr preferRelativeResize="0"/>
          <p:nvPr/>
        </p:nvPicPr>
        <p:blipFill>
          <a:blip r:embed="rId3">
            <a:alphaModFix/>
          </a:blip>
          <a:stretch>
            <a:fillRect/>
          </a:stretch>
        </p:blipFill>
        <p:spPr>
          <a:xfrm rot="6604135">
            <a:off x="6593975" y="-3698850"/>
            <a:ext cx="3388671" cy="7067169"/>
          </a:xfrm>
          <a:prstGeom prst="rect">
            <a:avLst/>
          </a:prstGeom>
          <a:noFill/>
          <a:ln>
            <a:noFill/>
          </a:ln>
        </p:spPr>
      </p:pic>
      <p:sp>
        <p:nvSpPr>
          <p:cNvPr id="530" name="Google Shape;530;p77"/>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31" name="Google Shape;531;p77"/>
          <p:cNvSpPr txBox="1">
            <a:spLocks noGrp="1"/>
          </p:cNvSpPr>
          <p:nvPr>
            <p:ph type="subTitle" idx="1"/>
          </p:nvPr>
        </p:nvSpPr>
        <p:spPr>
          <a:xfrm>
            <a:off x="5927369" y="1644138"/>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32" name="Google Shape;532;p77"/>
          <p:cNvSpPr txBox="1">
            <a:spLocks noGrp="1"/>
          </p:cNvSpPr>
          <p:nvPr>
            <p:ph type="subTitle" idx="2"/>
          </p:nvPr>
        </p:nvSpPr>
        <p:spPr>
          <a:xfrm>
            <a:off x="5927351" y="1977960"/>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533" name="Google Shape;533;p77"/>
          <p:cNvSpPr txBox="1">
            <a:spLocks noGrp="1"/>
          </p:cNvSpPr>
          <p:nvPr>
            <p:ph type="subTitle" idx="3"/>
          </p:nvPr>
        </p:nvSpPr>
        <p:spPr>
          <a:xfrm>
            <a:off x="1792586" y="1644138"/>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34" name="Google Shape;534;p77"/>
          <p:cNvSpPr txBox="1">
            <a:spLocks noGrp="1"/>
          </p:cNvSpPr>
          <p:nvPr>
            <p:ph type="subTitle" idx="4"/>
          </p:nvPr>
        </p:nvSpPr>
        <p:spPr>
          <a:xfrm>
            <a:off x="1792574" y="1977960"/>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535" name="Google Shape;535;p77"/>
          <p:cNvSpPr txBox="1">
            <a:spLocks noGrp="1"/>
          </p:cNvSpPr>
          <p:nvPr>
            <p:ph type="subTitle" idx="5"/>
          </p:nvPr>
        </p:nvSpPr>
        <p:spPr>
          <a:xfrm>
            <a:off x="5927369" y="3090316"/>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36" name="Google Shape;536;p77"/>
          <p:cNvSpPr txBox="1">
            <a:spLocks noGrp="1"/>
          </p:cNvSpPr>
          <p:nvPr>
            <p:ph type="subTitle" idx="6"/>
          </p:nvPr>
        </p:nvSpPr>
        <p:spPr>
          <a:xfrm>
            <a:off x="5927351" y="3424188"/>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537" name="Google Shape;537;p77"/>
          <p:cNvSpPr txBox="1">
            <a:spLocks noGrp="1"/>
          </p:cNvSpPr>
          <p:nvPr>
            <p:ph type="subTitle" idx="7"/>
          </p:nvPr>
        </p:nvSpPr>
        <p:spPr>
          <a:xfrm>
            <a:off x="1792586" y="3090316"/>
            <a:ext cx="2595300" cy="5013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38" name="Google Shape;538;p77"/>
          <p:cNvSpPr txBox="1">
            <a:spLocks noGrp="1"/>
          </p:cNvSpPr>
          <p:nvPr>
            <p:ph type="subTitle" idx="8"/>
          </p:nvPr>
        </p:nvSpPr>
        <p:spPr>
          <a:xfrm>
            <a:off x="1792574" y="3424188"/>
            <a:ext cx="2595300" cy="61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539" name="Google Shape;539;p77"/>
          <p:cNvSpPr txBox="1">
            <a:spLocks noGrp="1"/>
          </p:cNvSpPr>
          <p:nvPr>
            <p:ph type="title" idx="9" hasCustomPrompt="1"/>
          </p:nvPr>
        </p:nvSpPr>
        <p:spPr>
          <a:xfrm>
            <a:off x="629113" y="1828888"/>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540" name="Google Shape;540;p77"/>
          <p:cNvSpPr txBox="1">
            <a:spLocks noGrp="1"/>
          </p:cNvSpPr>
          <p:nvPr>
            <p:ph type="title" idx="13" hasCustomPrompt="1"/>
          </p:nvPr>
        </p:nvSpPr>
        <p:spPr>
          <a:xfrm>
            <a:off x="4752388" y="1828888"/>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541" name="Google Shape;541;p77"/>
          <p:cNvSpPr txBox="1">
            <a:spLocks noGrp="1"/>
          </p:cNvSpPr>
          <p:nvPr>
            <p:ph type="title" idx="14" hasCustomPrompt="1"/>
          </p:nvPr>
        </p:nvSpPr>
        <p:spPr>
          <a:xfrm>
            <a:off x="629113" y="3275100"/>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
        <p:nvSpPr>
          <p:cNvPr id="542" name="Google Shape;542;p77"/>
          <p:cNvSpPr txBox="1">
            <a:spLocks noGrp="1"/>
          </p:cNvSpPr>
          <p:nvPr>
            <p:ph type="title" idx="15" hasCustomPrompt="1"/>
          </p:nvPr>
        </p:nvSpPr>
        <p:spPr>
          <a:xfrm>
            <a:off x="4752388" y="3275111"/>
            <a:ext cx="1039200" cy="58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8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r>
              <a:t>xx%</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543"/>
        <p:cNvGrpSpPr/>
        <p:nvPr/>
      </p:nvGrpSpPr>
      <p:grpSpPr>
        <a:xfrm>
          <a:off x="0" y="0"/>
          <a:ext cx="0" cy="0"/>
          <a:chOff x="0" y="0"/>
          <a:chExt cx="0" cy="0"/>
        </a:xfrm>
      </p:grpSpPr>
      <p:pic>
        <p:nvPicPr>
          <p:cNvPr id="544" name="Google Shape;544;p78"/>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545" name="Google Shape;545;p78"/>
          <p:cNvPicPr preferRelativeResize="0"/>
          <p:nvPr/>
        </p:nvPicPr>
        <p:blipFill>
          <a:blip r:embed="rId3">
            <a:alphaModFix/>
          </a:blip>
          <a:stretch>
            <a:fillRect/>
          </a:stretch>
        </p:blipFill>
        <p:spPr>
          <a:xfrm rot="6050452">
            <a:off x="5788399" y="-3756075"/>
            <a:ext cx="3388671" cy="7067171"/>
          </a:xfrm>
          <a:prstGeom prst="rect">
            <a:avLst/>
          </a:prstGeom>
          <a:noFill/>
          <a:ln>
            <a:noFill/>
          </a:ln>
        </p:spPr>
      </p:pic>
      <p:pic>
        <p:nvPicPr>
          <p:cNvPr id="546" name="Google Shape;546;p78"/>
          <p:cNvPicPr preferRelativeResize="0"/>
          <p:nvPr/>
        </p:nvPicPr>
        <p:blipFill>
          <a:blip r:embed="rId2">
            <a:alphaModFix/>
          </a:blip>
          <a:stretch>
            <a:fillRect/>
          </a:stretch>
        </p:blipFill>
        <p:spPr>
          <a:xfrm rot="-2044577">
            <a:off x="-1010481" y="-2300326"/>
            <a:ext cx="4672252" cy="9744155"/>
          </a:xfrm>
          <a:prstGeom prst="rect">
            <a:avLst/>
          </a:prstGeom>
          <a:noFill/>
          <a:ln>
            <a:noFill/>
          </a:ln>
        </p:spPr>
      </p:pic>
      <p:sp>
        <p:nvSpPr>
          <p:cNvPr id="547" name="Google Shape;547;p78"/>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48" name="Google Shape;548;p78"/>
          <p:cNvSpPr txBox="1">
            <a:spLocks noGrp="1"/>
          </p:cNvSpPr>
          <p:nvPr>
            <p:ph type="subTitle" idx="1"/>
          </p:nvPr>
        </p:nvSpPr>
        <p:spPr>
          <a:xfrm>
            <a:off x="3452900"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49" name="Google Shape;549;p78"/>
          <p:cNvSpPr txBox="1">
            <a:spLocks noGrp="1"/>
          </p:cNvSpPr>
          <p:nvPr>
            <p:ph type="subTitle" idx="2"/>
          </p:nvPr>
        </p:nvSpPr>
        <p:spPr>
          <a:xfrm>
            <a:off x="3452900"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50" name="Google Shape;550;p78"/>
          <p:cNvSpPr txBox="1">
            <a:spLocks noGrp="1"/>
          </p:cNvSpPr>
          <p:nvPr>
            <p:ph type="subTitle" idx="3"/>
          </p:nvPr>
        </p:nvSpPr>
        <p:spPr>
          <a:xfrm>
            <a:off x="1034238"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51" name="Google Shape;551;p78"/>
          <p:cNvSpPr txBox="1">
            <a:spLocks noGrp="1"/>
          </p:cNvSpPr>
          <p:nvPr>
            <p:ph type="subTitle" idx="4"/>
          </p:nvPr>
        </p:nvSpPr>
        <p:spPr>
          <a:xfrm>
            <a:off x="1034238"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52" name="Google Shape;552;p78"/>
          <p:cNvSpPr txBox="1">
            <a:spLocks noGrp="1"/>
          </p:cNvSpPr>
          <p:nvPr>
            <p:ph type="subTitle" idx="5"/>
          </p:nvPr>
        </p:nvSpPr>
        <p:spPr>
          <a:xfrm>
            <a:off x="5871625"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53" name="Google Shape;553;p78"/>
          <p:cNvSpPr txBox="1">
            <a:spLocks noGrp="1"/>
          </p:cNvSpPr>
          <p:nvPr>
            <p:ph type="subTitle" idx="6"/>
          </p:nvPr>
        </p:nvSpPr>
        <p:spPr>
          <a:xfrm>
            <a:off x="5871600"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54" name="Google Shape;554;p78"/>
          <p:cNvSpPr txBox="1">
            <a:spLocks noGrp="1"/>
          </p:cNvSpPr>
          <p:nvPr>
            <p:ph type="subTitle" idx="7"/>
          </p:nvPr>
        </p:nvSpPr>
        <p:spPr>
          <a:xfrm>
            <a:off x="3452900"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55" name="Google Shape;555;p78"/>
          <p:cNvSpPr txBox="1">
            <a:spLocks noGrp="1"/>
          </p:cNvSpPr>
          <p:nvPr>
            <p:ph type="subTitle" idx="8"/>
          </p:nvPr>
        </p:nvSpPr>
        <p:spPr>
          <a:xfrm>
            <a:off x="3452900"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56" name="Google Shape;556;p78"/>
          <p:cNvSpPr txBox="1">
            <a:spLocks noGrp="1"/>
          </p:cNvSpPr>
          <p:nvPr>
            <p:ph type="subTitle" idx="9"/>
          </p:nvPr>
        </p:nvSpPr>
        <p:spPr>
          <a:xfrm>
            <a:off x="1034250"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57" name="Google Shape;557;p78"/>
          <p:cNvSpPr txBox="1">
            <a:spLocks noGrp="1"/>
          </p:cNvSpPr>
          <p:nvPr>
            <p:ph type="subTitle" idx="13"/>
          </p:nvPr>
        </p:nvSpPr>
        <p:spPr>
          <a:xfrm>
            <a:off x="1034225"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58" name="Google Shape;558;p78"/>
          <p:cNvSpPr txBox="1">
            <a:spLocks noGrp="1"/>
          </p:cNvSpPr>
          <p:nvPr>
            <p:ph type="subTitle" idx="14"/>
          </p:nvPr>
        </p:nvSpPr>
        <p:spPr>
          <a:xfrm>
            <a:off x="5871625"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59" name="Google Shape;559;p78"/>
          <p:cNvSpPr txBox="1">
            <a:spLocks noGrp="1"/>
          </p:cNvSpPr>
          <p:nvPr>
            <p:ph type="subTitle" idx="15"/>
          </p:nvPr>
        </p:nvSpPr>
        <p:spPr>
          <a:xfrm>
            <a:off x="5871600"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560"/>
        <p:cNvGrpSpPr/>
        <p:nvPr/>
      </p:nvGrpSpPr>
      <p:grpSpPr>
        <a:xfrm>
          <a:off x="0" y="0"/>
          <a:ext cx="0" cy="0"/>
          <a:chOff x="0" y="0"/>
          <a:chExt cx="0" cy="0"/>
        </a:xfrm>
      </p:grpSpPr>
      <p:pic>
        <p:nvPicPr>
          <p:cNvPr id="561" name="Google Shape;561;p79"/>
          <p:cNvPicPr preferRelativeResize="0"/>
          <p:nvPr/>
        </p:nvPicPr>
        <p:blipFill>
          <a:blip r:embed="rId2">
            <a:alphaModFix/>
          </a:blip>
          <a:stretch>
            <a:fillRect/>
          </a:stretch>
        </p:blipFill>
        <p:spPr>
          <a:xfrm rot="-3708566">
            <a:off x="5318292" y="-2969976"/>
            <a:ext cx="4672254" cy="9744153"/>
          </a:xfrm>
          <a:prstGeom prst="rect">
            <a:avLst/>
          </a:prstGeom>
          <a:noFill/>
          <a:ln>
            <a:noFill/>
          </a:ln>
        </p:spPr>
      </p:pic>
      <p:pic>
        <p:nvPicPr>
          <p:cNvPr id="562" name="Google Shape;562;p79"/>
          <p:cNvPicPr preferRelativeResize="0"/>
          <p:nvPr/>
        </p:nvPicPr>
        <p:blipFill>
          <a:blip r:embed="rId3">
            <a:alphaModFix/>
          </a:blip>
          <a:stretch>
            <a:fillRect/>
          </a:stretch>
        </p:blipFill>
        <p:spPr>
          <a:xfrm rot="4765405">
            <a:off x="2013859" y="151663"/>
            <a:ext cx="4792284" cy="9994474"/>
          </a:xfrm>
          <a:prstGeom prst="rect">
            <a:avLst/>
          </a:prstGeom>
          <a:noFill/>
          <a:ln>
            <a:noFill/>
          </a:ln>
        </p:spPr>
      </p:pic>
      <p:pic>
        <p:nvPicPr>
          <p:cNvPr id="563" name="Google Shape;563;p79"/>
          <p:cNvPicPr preferRelativeResize="0"/>
          <p:nvPr/>
        </p:nvPicPr>
        <p:blipFill>
          <a:blip r:embed="rId2">
            <a:alphaModFix/>
          </a:blip>
          <a:stretch>
            <a:fillRect/>
          </a:stretch>
        </p:blipFill>
        <p:spPr>
          <a:xfrm rot="2044577" flipH="1">
            <a:off x="-2092206" y="-2741026"/>
            <a:ext cx="4672252" cy="9744155"/>
          </a:xfrm>
          <a:prstGeom prst="rect">
            <a:avLst/>
          </a:prstGeom>
          <a:noFill/>
          <a:ln>
            <a:noFill/>
          </a:ln>
        </p:spPr>
      </p:pic>
      <p:sp>
        <p:nvSpPr>
          <p:cNvPr id="564" name="Google Shape;564;p7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65" name="Google Shape;565;p79"/>
          <p:cNvSpPr txBox="1">
            <a:spLocks noGrp="1"/>
          </p:cNvSpPr>
          <p:nvPr>
            <p:ph type="subTitle" idx="1"/>
          </p:nvPr>
        </p:nvSpPr>
        <p:spPr>
          <a:xfrm>
            <a:off x="3452900"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66" name="Google Shape;566;p79"/>
          <p:cNvSpPr txBox="1">
            <a:spLocks noGrp="1"/>
          </p:cNvSpPr>
          <p:nvPr>
            <p:ph type="subTitle" idx="2"/>
          </p:nvPr>
        </p:nvSpPr>
        <p:spPr>
          <a:xfrm>
            <a:off x="3452900"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67" name="Google Shape;567;p79"/>
          <p:cNvSpPr txBox="1">
            <a:spLocks noGrp="1"/>
          </p:cNvSpPr>
          <p:nvPr>
            <p:ph type="subTitle" idx="3"/>
          </p:nvPr>
        </p:nvSpPr>
        <p:spPr>
          <a:xfrm>
            <a:off x="1034238"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68" name="Google Shape;568;p79"/>
          <p:cNvSpPr txBox="1">
            <a:spLocks noGrp="1"/>
          </p:cNvSpPr>
          <p:nvPr>
            <p:ph type="subTitle" idx="4"/>
          </p:nvPr>
        </p:nvSpPr>
        <p:spPr>
          <a:xfrm>
            <a:off x="1034238"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69" name="Google Shape;569;p79"/>
          <p:cNvSpPr txBox="1">
            <a:spLocks noGrp="1"/>
          </p:cNvSpPr>
          <p:nvPr>
            <p:ph type="subTitle" idx="5"/>
          </p:nvPr>
        </p:nvSpPr>
        <p:spPr>
          <a:xfrm>
            <a:off x="5871613" y="237571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70" name="Google Shape;570;p79"/>
          <p:cNvSpPr txBox="1">
            <a:spLocks noGrp="1"/>
          </p:cNvSpPr>
          <p:nvPr>
            <p:ph type="subTitle" idx="6"/>
          </p:nvPr>
        </p:nvSpPr>
        <p:spPr>
          <a:xfrm>
            <a:off x="5871613" y="271975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571"/>
        <p:cNvGrpSpPr/>
        <p:nvPr/>
      </p:nvGrpSpPr>
      <p:grpSpPr>
        <a:xfrm>
          <a:off x="0" y="0"/>
          <a:ext cx="0" cy="0"/>
          <a:chOff x="0" y="0"/>
          <a:chExt cx="0" cy="0"/>
        </a:xfrm>
      </p:grpSpPr>
      <p:pic>
        <p:nvPicPr>
          <p:cNvPr id="572" name="Google Shape;572;p80"/>
          <p:cNvPicPr preferRelativeResize="0"/>
          <p:nvPr/>
        </p:nvPicPr>
        <p:blipFill>
          <a:blip r:embed="rId2">
            <a:alphaModFix/>
          </a:blip>
          <a:stretch>
            <a:fillRect/>
          </a:stretch>
        </p:blipFill>
        <p:spPr>
          <a:xfrm rot="619781">
            <a:off x="5095092" y="-2300326"/>
            <a:ext cx="4672253" cy="9744152"/>
          </a:xfrm>
          <a:prstGeom prst="rect">
            <a:avLst/>
          </a:prstGeom>
          <a:noFill/>
          <a:ln>
            <a:noFill/>
          </a:ln>
        </p:spPr>
      </p:pic>
      <p:pic>
        <p:nvPicPr>
          <p:cNvPr id="573" name="Google Shape;573;p80"/>
          <p:cNvPicPr preferRelativeResize="0"/>
          <p:nvPr/>
        </p:nvPicPr>
        <p:blipFill>
          <a:blip r:embed="rId3">
            <a:alphaModFix/>
          </a:blip>
          <a:stretch>
            <a:fillRect/>
          </a:stretch>
        </p:blipFill>
        <p:spPr>
          <a:xfrm rot="-132526">
            <a:off x="1244714" y="-961838"/>
            <a:ext cx="3388665" cy="7067173"/>
          </a:xfrm>
          <a:prstGeom prst="rect">
            <a:avLst/>
          </a:prstGeom>
          <a:noFill/>
          <a:ln>
            <a:noFill/>
          </a:ln>
        </p:spPr>
      </p:pic>
      <p:sp>
        <p:nvSpPr>
          <p:cNvPr id="574" name="Google Shape;574;p80"/>
          <p:cNvSpPr txBox="1">
            <a:spLocks noGrp="1"/>
          </p:cNvSpPr>
          <p:nvPr>
            <p:ph type="title"/>
          </p:nvPr>
        </p:nvSpPr>
        <p:spPr>
          <a:xfrm>
            <a:off x="4924250" y="985025"/>
            <a:ext cx="3160200" cy="2039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75" name="Google Shape;575;p80"/>
          <p:cNvSpPr txBox="1">
            <a:spLocks noGrp="1"/>
          </p:cNvSpPr>
          <p:nvPr>
            <p:ph type="subTitle" idx="1"/>
          </p:nvPr>
        </p:nvSpPr>
        <p:spPr>
          <a:xfrm>
            <a:off x="4924250" y="3234850"/>
            <a:ext cx="3160200" cy="923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Char char="●"/>
              <a:defRPr/>
            </a:lvl1pPr>
            <a:lvl2pPr lvl="1" algn="ctr">
              <a:lnSpc>
                <a:spcPct val="100000"/>
              </a:lnSpc>
              <a:spcBef>
                <a:spcPts val="0"/>
              </a:spcBef>
              <a:spcAft>
                <a:spcPts val="0"/>
              </a:spcAft>
              <a:buSzPts val="1600"/>
              <a:buChar char="○"/>
              <a:defRPr/>
            </a:lvl2pPr>
            <a:lvl3pPr lvl="2" algn="ctr">
              <a:lnSpc>
                <a:spcPct val="100000"/>
              </a:lnSpc>
              <a:spcBef>
                <a:spcPts val="0"/>
              </a:spcBef>
              <a:spcAft>
                <a:spcPts val="0"/>
              </a:spcAft>
              <a:buSzPts val="1600"/>
              <a:buChar char="■"/>
              <a:defRPr/>
            </a:lvl3pPr>
            <a:lvl4pPr lvl="3" algn="ctr">
              <a:lnSpc>
                <a:spcPct val="100000"/>
              </a:lnSpc>
              <a:spcBef>
                <a:spcPts val="0"/>
              </a:spcBef>
              <a:spcAft>
                <a:spcPts val="0"/>
              </a:spcAft>
              <a:buSzPts val="1600"/>
              <a:buChar char="●"/>
              <a:defRPr/>
            </a:lvl4pPr>
            <a:lvl5pPr lvl="4" algn="ctr">
              <a:lnSpc>
                <a:spcPct val="100000"/>
              </a:lnSpc>
              <a:spcBef>
                <a:spcPts val="0"/>
              </a:spcBef>
              <a:spcAft>
                <a:spcPts val="0"/>
              </a:spcAft>
              <a:buSzPts val="1600"/>
              <a:buChar char="○"/>
              <a:defRPr/>
            </a:lvl5pPr>
            <a:lvl6pPr lvl="5" algn="ctr">
              <a:lnSpc>
                <a:spcPct val="100000"/>
              </a:lnSpc>
              <a:spcBef>
                <a:spcPts val="0"/>
              </a:spcBef>
              <a:spcAft>
                <a:spcPts val="0"/>
              </a:spcAft>
              <a:buSzPts val="1600"/>
              <a:buChar char="■"/>
              <a:defRPr/>
            </a:lvl6pPr>
            <a:lvl7pPr lvl="6" algn="ctr">
              <a:lnSpc>
                <a:spcPct val="100000"/>
              </a:lnSpc>
              <a:spcBef>
                <a:spcPts val="0"/>
              </a:spcBef>
              <a:spcAft>
                <a:spcPts val="0"/>
              </a:spcAft>
              <a:buSzPts val="1600"/>
              <a:buChar char="●"/>
              <a:defRPr/>
            </a:lvl7pPr>
            <a:lvl8pPr lvl="7" algn="ctr">
              <a:lnSpc>
                <a:spcPct val="100000"/>
              </a:lnSpc>
              <a:spcBef>
                <a:spcPts val="0"/>
              </a:spcBef>
              <a:spcAft>
                <a:spcPts val="0"/>
              </a:spcAft>
              <a:buSzPts val="1600"/>
              <a:buChar char="○"/>
              <a:defRPr/>
            </a:lvl8pPr>
            <a:lvl9pPr lvl="8" algn="ctr">
              <a:lnSpc>
                <a:spcPct val="100000"/>
              </a:lnSpc>
              <a:spcBef>
                <a:spcPts val="0"/>
              </a:spcBef>
              <a:spcAft>
                <a:spcPts val="0"/>
              </a:spcAft>
              <a:buSzPts val="1600"/>
              <a:buChar char="■"/>
              <a:defRPr/>
            </a:lvl9pPr>
          </a:lstStyle>
          <a:p>
            <a:endParaRPr/>
          </a:p>
        </p:txBody>
      </p:sp>
      <p:sp>
        <p:nvSpPr>
          <p:cNvPr id="576" name="Google Shape;576;p80"/>
          <p:cNvSpPr>
            <a:spLocks noGrp="1"/>
          </p:cNvSpPr>
          <p:nvPr>
            <p:ph type="pic" idx="2"/>
          </p:nvPr>
        </p:nvSpPr>
        <p:spPr>
          <a:xfrm>
            <a:off x="1034175" y="969250"/>
            <a:ext cx="3204900" cy="3204900"/>
          </a:xfrm>
          <a:prstGeom prst="ellipse">
            <a:avLst/>
          </a:prstGeom>
          <a:noFill/>
          <a:ln w="9525" cap="flat" cmpd="sng">
            <a:solidFill>
              <a:schemeClr val="dk1"/>
            </a:solidFill>
            <a:prstDash val="solid"/>
            <a:round/>
            <a:headEnd type="none" w="sm" len="sm"/>
            <a:tailEnd type="none" w="sm" len="sm"/>
          </a:ln>
        </p:spPr>
      </p:sp>
      <p:pic>
        <p:nvPicPr>
          <p:cNvPr id="577" name="Google Shape;577;p80"/>
          <p:cNvPicPr preferRelativeResize="0"/>
          <p:nvPr/>
        </p:nvPicPr>
        <p:blipFill>
          <a:blip r:embed="rId2">
            <a:alphaModFix/>
          </a:blip>
          <a:stretch>
            <a:fillRect/>
          </a:stretch>
        </p:blipFill>
        <p:spPr>
          <a:xfrm rot="-2044577">
            <a:off x="-1474831" y="-1699401"/>
            <a:ext cx="4672252" cy="974415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78"/>
        <p:cNvGrpSpPr/>
        <p:nvPr/>
      </p:nvGrpSpPr>
      <p:grpSpPr>
        <a:xfrm>
          <a:off x="0" y="0"/>
          <a:ext cx="0" cy="0"/>
          <a:chOff x="0" y="0"/>
          <a:chExt cx="0" cy="0"/>
        </a:xfrm>
      </p:grpSpPr>
      <p:pic>
        <p:nvPicPr>
          <p:cNvPr id="579" name="Google Shape;579;p81"/>
          <p:cNvPicPr preferRelativeResize="0"/>
          <p:nvPr/>
        </p:nvPicPr>
        <p:blipFill>
          <a:blip r:embed="rId2">
            <a:alphaModFix/>
          </a:blip>
          <a:stretch>
            <a:fillRect/>
          </a:stretch>
        </p:blipFill>
        <p:spPr>
          <a:xfrm rot="-2196778">
            <a:off x="-682182" y="-2102602"/>
            <a:ext cx="4672254" cy="9744155"/>
          </a:xfrm>
          <a:prstGeom prst="rect">
            <a:avLst/>
          </a:prstGeom>
          <a:noFill/>
          <a:ln>
            <a:noFill/>
          </a:ln>
        </p:spPr>
      </p:pic>
      <p:pic>
        <p:nvPicPr>
          <p:cNvPr id="580" name="Google Shape;580;p81"/>
          <p:cNvPicPr preferRelativeResize="0"/>
          <p:nvPr/>
        </p:nvPicPr>
        <p:blipFill>
          <a:blip r:embed="rId2">
            <a:alphaModFix/>
          </a:blip>
          <a:stretch>
            <a:fillRect/>
          </a:stretch>
        </p:blipFill>
        <p:spPr>
          <a:xfrm rot="-1505814">
            <a:off x="3887768" y="-2556077"/>
            <a:ext cx="4672252" cy="9744151"/>
          </a:xfrm>
          <a:prstGeom prst="rect">
            <a:avLst/>
          </a:prstGeom>
          <a:noFill/>
          <a:ln>
            <a:noFill/>
          </a:ln>
        </p:spPr>
      </p:pic>
      <p:pic>
        <p:nvPicPr>
          <p:cNvPr id="581" name="Google Shape;581;p81"/>
          <p:cNvPicPr preferRelativeResize="0"/>
          <p:nvPr/>
        </p:nvPicPr>
        <p:blipFill>
          <a:blip r:embed="rId3">
            <a:alphaModFix/>
          </a:blip>
          <a:stretch>
            <a:fillRect/>
          </a:stretch>
        </p:blipFill>
        <p:spPr>
          <a:xfrm rot="-2168696">
            <a:off x="-1475274" y="1718878"/>
            <a:ext cx="3388669" cy="7067169"/>
          </a:xfrm>
          <a:prstGeom prst="rect">
            <a:avLst/>
          </a:prstGeom>
          <a:noFill/>
          <a:ln>
            <a:noFill/>
          </a:ln>
        </p:spPr>
      </p:pic>
      <p:pic>
        <p:nvPicPr>
          <p:cNvPr id="582" name="Google Shape;582;p81"/>
          <p:cNvPicPr preferRelativeResize="0"/>
          <p:nvPr/>
        </p:nvPicPr>
        <p:blipFill>
          <a:blip r:embed="rId3">
            <a:alphaModFix/>
          </a:blip>
          <a:stretch>
            <a:fillRect/>
          </a:stretch>
        </p:blipFill>
        <p:spPr>
          <a:xfrm rot="210152" flipH="1">
            <a:off x="7436988" y="-1517975"/>
            <a:ext cx="3388669" cy="7067166"/>
          </a:xfrm>
          <a:prstGeom prst="rect">
            <a:avLst/>
          </a:prstGeom>
          <a:noFill/>
          <a:ln>
            <a:noFill/>
          </a:ln>
        </p:spPr>
      </p:pic>
      <p:sp>
        <p:nvSpPr>
          <p:cNvPr id="583" name="Google Shape;583;p8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4" name="Google Shape;584;p81"/>
          <p:cNvSpPr txBox="1">
            <a:spLocks noGrp="1"/>
          </p:cNvSpPr>
          <p:nvPr>
            <p:ph type="subTitle" idx="1"/>
          </p:nvPr>
        </p:nvSpPr>
        <p:spPr>
          <a:xfrm>
            <a:off x="4662138"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85" name="Google Shape;585;p81"/>
          <p:cNvSpPr txBox="1">
            <a:spLocks noGrp="1"/>
          </p:cNvSpPr>
          <p:nvPr>
            <p:ph type="subTitle" idx="2"/>
          </p:nvPr>
        </p:nvSpPr>
        <p:spPr>
          <a:xfrm>
            <a:off x="4662138"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86" name="Google Shape;586;p81"/>
          <p:cNvSpPr txBox="1">
            <a:spLocks noGrp="1"/>
          </p:cNvSpPr>
          <p:nvPr>
            <p:ph type="subTitle" idx="3"/>
          </p:nvPr>
        </p:nvSpPr>
        <p:spPr>
          <a:xfrm>
            <a:off x="2243475" y="1879963"/>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87" name="Google Shape;587;p81"/>
          <p:cNvSpPr txBox="1">
            <a:spLocks noGrp="1"/>
          </p:cNvSpPr>
          <p:nvPr>
            <p:ph type="subTitle" idx="4"/>
          </p:nvPr>
        </p:nvSpPr>
        <p:spPr>
          <a:xfrm>
            <a:off x="2243475" y="2224000"/>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88" name="Google Shape;588;p81"/>
          <p:cNvSpPr txBox="1">
            <a:spLocks noGrp="1"/>
          </p:cNvSpPr>
          <p:nvPr>
            <p:ph type="subTitle" idx="5"/>
          </p:nvPr>
        </p:nvSpPr>
        <p:spPr>
          <a:xfrm>
            <a:off x="4662138"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89" name="Google Shape;589;p81"/>
          <p:cNvSpPr txBox="1">
            <a:spLocks noGrp="1"/>
          </p:cNvSpPr>
          <p:nvPr>
            <p:ph type="subTitle" idx="6"/>
          </p:nvPr>
        </p:nvSpPr>
        <p:spPr>
          <a:xfrm>
            <a:off x="4662138"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90" name="Google Shape;590;p81"/>
          <p:cNvSpPr txBox="1">
            <a:spLocks noGrp="1"/>
          </p:cNvSpPr>
          <p:nvPr>
            <p:ph type="subTitle" idx="7"/>
          </p:nvPr>
        </p:nvSpPr>
        <p:spPr>
          <a:xfrm>
            <a:off x="2243488" y="3691900"/>
            <a:ext cx="2238300" cy="514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100"/>
              <a:buNone/>
              <a:defRPr sz="2600" b="1">
                <a:solidFill>
                  <a:schemeClr val="dk1"/>
                </a:solidFill>
                <a:latin typeface="Bellota Text"/>
                <a:ea typeface="Bellota Text"/>
                <a:cs typeface="Bellota Text"/>
                <a:sym typeface="Bellota Text"/>
              </a:defRPr>
            </a:lvl1pPr>
            <a:lvl2pPr lvl="1" algn="ctr">
              <a:spcBef>
                <a:spcPts val="0"/>
              </a:spcBef>
              <a:spcAft>
                <a:spcPts val="0"/>
              </a:spcAft>
              <a:buClr>
                <a:schemeClr val="dk1"/>
              </a:buClr>
              <a:buSzPts val="2100"/>
              <a:buNone/>
              <a:defRPr sz="2100">
                <a:solidFill>
                  <a:schemeClr val="dk1"/>
                </a:solidFill>
              </a:defRPr>
            </a:lvl2pPr>
            <a:lvl3pPr lvl="2" algn="ctr">
              <a:spcBef>
                <a:spcPts val="0"/>
              </a:spcBef>
              <a:spcAft>
                <a:spcPts val="0"/>
              </a:spcAft>
              <a:buClr>
                <a:schemeClr val="dk1"/>
              </a:buClr>
              <a:buSzPts val="2100"/>
              <a:buNone/>
              <a:defRPr sz="2100">
                <a:solidFill>
                  <a:schemeClr val="dk1"/>
                </a:solidFill>
              </a:defRPr>
            </a:lvl3pPr>
            <a:lvl4pPr lvl="3" algn="ctr">
              <a:spcBef>
                <a:spcPts val="0"/>
              </a:spcBef>
              <a:spcAft>
                <a:spcPts val="0"/>
              </a:spcAft>
              <a:buClr>
                <a:schemeClr val="dk1"/>
              </a:buClr>
              <a:buSzPts val="2100"/>
              <a:buNone/>
              <a:defRPr sz="2100">
                <a:solidFill>
                  <a:schemeClr val="dk1"/>
                </a:solidFill>
              </a:defRPr>
            </a:lvl4pPr>
            <a:lvl5pPr lvl="4" algn="ctr">
              <a:spcBef>
                <a:spcPts val="0"/>
              </a:spcBef>
              <a:spcAft>
                <a:spcPts val="0"/>
              </a:spcAft>
              <a:buClr>
                <a:schemeClr val="dk1"/>
              </a:buClr>
              <a:buSzPts val="2100"/>
              <a:buNone/>
              <a:defRPr sz="2100">
                <a:solidFill>
                  <a:schemeClr val="dk1"/>
                </a:solidFill>
              </a:defRPr>
            </a:lvl5pPr>
            <a:lvl6pPr lvl="5" algn="ctr">
              <a:spcBef>
                <a:spcPts val="0"/>
              </a:spcBef>
              <a:spcAft>
                <a:spcPts val="0"/>
              </a:spcAft>
              <a:buClr>
                <a:schemeClr val="dk1"/>
              </a:buClr>
              <a:buSzPts val="2100"/>
              <a:buNone/>
              <a:defRPr sz="2100">
                <a:solidFill>
                  <a:schemeClr val="dk1"/>
                </a:solidFill>
              </a:defRPr>
            </a:lvl6pPr>
            <a:lvl7pPr lvl="6" algn="ctr">
              <a:spcBef>
                <a:spcPts val="0"/>
              </a:spcBef>
              <a:spcAft>
                <a:spcPts val="0"/>
              </a:spcAft>
              <a:buClr>
                <a:schemeClr val="dk1"/>
              </a:buClr>
              <a:buSzPts val="2100"/>
              <a:buNone/>
              <a:defRPr sz="2100">
                <a:solidFill>
                  <a:schemeClr val="dk1"/>
                </a:solidFill>
              </a:defRPr>
            </a:lvl7pPr>
            <a:lvl8pPr lvl="7" algn="ctr">
              <a:spcBef>
                <a:spcPts val="0"/>
              </a:spcBef>
              <a:spcAft>
                <a:spcPts val="0"/>
              </a:spcAft>
              <a:buClr>
                <a:schemeClr val="dk1"/>
              </a:buClr>
              <a:buSzPts val="2100"/>
              <a:buNone/>
              <a:defRPr sz="2100">
                <a:solidFill>
                  <a:schemeClr val="dk1"/>
                </a:solidFill>
              </a:defRPr>
            </a:lvl8pPr>
            <a:lvl9pPr lvl="8" algn="ctr">
              <a:spcBef>
                <a:spcPts val="0"/>
              </a:spcBef>
              <a:spcAft>
                <a:spcPts val="0"/>
              </a:spcAft>
              <a:buClr>
                <a:schemeClr val="dk1"/>
              </a:buClr>
              <a:buSzPts val="2100"/>
              <a:buNone/>
              <a:defRPr sz="2100">
                <a:solidFill>
                  <a:schemeClr val="dk1"/>
                </a:solidFill>
              </a:defRPr>
            </a:lvl9pPr>
          </a:lstStyle>
          <a:p>
            <a:endParaRPr/>
          </a:p>
        </p:txBody>
      </p:sp>
      <p:sp>
        <p:nvSpPr>
          <p:cNvPr id="591" name="Google Shape;591;p81"/>
          <p:cNvSpPr txBox="1">
            <a:spLocks noGrp="1"/>
          </p:cNvSpPr>
          <p:nvPr>
            <p:ph type="subTitle" idx="8"/>
          </p:nvPr>
        </p:nvSpPr>
        <p:spPr>
          <a:xfrm>
            <a:off x="2243463" y="4035875"/>
            <a:ext cx="22383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592"/>
        <p:cNvGrpSpPr/>
        <p:nvPr/>
      </p:nvGrpSpPr>
      <p:grpSpPr>
        <a:xfrm>
          <a:off x="0" y="0"/>
          <a:ext cx="0" cy="0"/>
          <a:chOff x="0" y="0"/>
          <a:chExt cx="0" cy="0"/>
        </a:xfrm>
      </p:grpSpPr>
      <p:pic>
        <p:nvPicPr>
          <p:cNvPr id="593" name="Google Shape;593;p82"/>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594" name="Google Shape;594;p82"/>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595" name="Google Shape;595;p82"/>
          <p:cNvPicPr preferRelativeResize="0"/>
          <p:nvPr/>
        </p:nvPicPr>
        <p:blipFill>
          <a:blip r:embed="rId3">
            <a:alphaModFix/>
          </a:blip>
          <a:stretch>
            <a:fillRect/>
          </a:stretch>
        </p:blipFill>
        <p:spPr>
          <a:xfrm rot="-2852650">
            <a:off x="-1587824" y="458678"/>
            <a:ext cx="3388668" cy="7067168"/>
          </a:xfrm>
          <a:prstGeom prst="rect">
            <a:avLst/>
          </a:prstGeom>
          <a:noFill/>
          <a:ln>
            <a:noFill/>
          </a:ln>
        </p:spPr>
      </p:pic>
      <p:sp>
        <p:nvSpPr>
          <p:cNvPr id="596" name="Google Shape;596;p82"/>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597"/>
        <p:cNvGrpSpPr/>
        <p:nvPr/>
      </p:nvGrpSpPr>
      <p:grpSpPr>
        <a:xfrm>
          <a:off x="0" y="0"/>
          <a:ext cx="0" cy="0"/>
          <a:chOff x="0" y="0"/>
          <a:chExt cx="0" cy="0"/>
        </a:xfrm>
      </p:grpSpPr>
      <p:pic>
        <p:nvPicPr>
          <p:cNvPr id="598" name="Google Shape;598;p83"/>
          <p:cNvPicPr preferRelativeResize="0"/>
          <p:nvPr/>
        </p:nvPicPr>
        <p:blipFill>
          <a:blip r:embed="rId2">
            <a:alphaModFix/>
          </a:blip>
          <a:stretch>
            <a:fillRect/>
          </a:stretch>
        </p:blipFill>
        <p:spPr>
          <a:xfrm rot="-274860">
            <a:off x="-948882" y="-2655051"/>
            <a:ext cx="4672255" cy="9744153"/>
          </a:xfrm>
          <a:prstGeom prst="rect">
            <a:avLst/>
          </a:prstGeom>
          <a:noFill/>
          <a:ln>
            <a:noFill/>
          </a:ln>
        </p:spPr>
      </p:pic>
      <p:pic>
        <p:nvPicPr>
          <p:cNvPr id="599" name="Google Shape;599;p83"/>
          <p:cNvPicPr preferRelativeResize="0"/>
          <p:nvPr/>
        </p:nvPicPr>
        <p:blipFill>
          <a:blip r:embed="rId2">
            <a:alphaModFix/>
          </a:blip>
          <a:stretch>
            <a:fillRect/>
          </a:stretch>
        </p:blipFill>
        <p:spPr>
          <a:xfrm rot="2300454">
            <a:off x="3678217" y="-1536914"/>
            <a:ext cx="4672252" cy="9744154"/>
          </a:xfrm>
          <a:prstGeom prst="rect">
            <a:avLst/>
          </a:prstGeom>
          <a:noFill/>
          <a:ln>
            <a:noFill/>
          </a:ln>
        </p:spPr>
      </p:pic>
      <p:pic>
        <p:nvPicPr>
          <p:cNvPr id="600" name="Google Shape;600;p83"/>
          <p:cNvPicPr preferRelativeResize="0"/>
          <p:nvPr/>
        </p:nvPicPr>
        <p:blipFill>
          <a:blip r:embed="rId3">
            <a:alphaModFix/>
          </a:blip>
          <a:stretch>
            <a:fillRect/>
          </a:stretch>
        </p:blipFill>
        <p:spPr>
          <a:xfrm rot="-2143108">
            <a:off x="7458203" y="-2032322"/>
            <a:ext cx="3388669" cy="7067172"/>
          </a:xfrm>
          <a:prstGeom prst="rect">
            <a:avLst/>
          </a:prstGeom>
          <a:noFill/>
          <a:ln>
            <a:noFill/>
          </a:ln>
        </p:spPr>
      </p:pic>
      <p:sp>
        <p:nvSpPr>
          <p:cNvPr id="601" name="Google Shape;601;p83"/>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602"/>
        <p:cNvGrpSpPr/>
        <p:nvPr/>
      </p:nvGrpSpPr>
      <p:grpSpPr>
        <a:xfrm>
          <a:off x="0" y="0"/>
          <a:ext cx="0" cy="0"/>
          <a:chOff x="0" y="0"/>
          <a:chExt cx="0" cy="0"/>
        </a:xfrm>
      </p:grpSpPr>
      <p:pic>
        <p:nvPicPr>
          <p:cNvPr id="603" name="Google Shape;603;p84"/>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604" name="Google Shape;604;p84"/>
          <p:cNvPicPr preferRelativeResize="0"/>
          <p:nvPr/>
        </p:nvPicPr>
        <p:blipFill>
          <a:blip r:embed="rId2">
            <a:alphaModFix/>
          </a:blip>
          <a:stretch>
            <a:fillRect/>
          </a:stretch>
        </p:blipFill>
        <p:spPr>
          <a:xfrm rot="-495378">
            <a:off x="4040166" y="-3284876"/>
            <a:ext cx="4672253" cy="9744154"/>
          </a:xfrm>
          <a:prstGeom prst="rect">
            <a:avLst/>
          </a:prstGeom>
          <a:noFill/>
          <a:ln>
            <a:noFill/>
          </a:ln>
        </p:spPr>
      </p:pic>
      <p:pic>
        <p:nvPicPr>
          <p:cNvPr id="605" name="Google Shape;605;p84"/>
          <p:cNvPicPr preferRelativeResize="0"/>
          <p:nvPr/>
        </p:nvPicPr>
        <p:blipFill>
          <a:blip r:embed="rId3">
            <a:alphaModFix/>
          </a:blip>
          <a:stretch>
            <a:fillRect/>
          </a:stretch>
        </p:blipFill>
        <p:spPr>
          <a:xfrm rot="-905991">
            <a:off x="7115302" y="-846123"/>
            <a:ext cx="3388667" cy="7067171"/>
          </a:xfrm>
          <a:prstGeom prst="rect">
            <a:avLst/>
          </a:prstGeom>
          <a:noFill/>
          <a:ln>
            <a:noFill/>
          </a:ln>
        </p:spPr>
      </p:pic>
      <p:pic>
        <p:nvPicPr>
          <p:cNvPr id="606" name="Google Shape;606;p84"/>
          <p:cNvPicPr preferRelativeResize="0"/>
          <p:nvPr/>
        </p:nvPicPr>
        <p:blipFill>
          <a:blip r:embed="rId3">
            <a:alphaModFix/>
          </a:blip>
          <a:stretch>
            <a:fillRect/>
          </a:stretch>
        </p:blipFill>
        <p:spPr>
          <a:xfrm rot="-4147906">
            <a:off x="-501735" y="2173178"/>
            <a:ext cx="3388667" cy="7067168"/>
          </a:xfrm>
          <a:prstGeom prst="rect">
            <a:avLst/>
          </a:prstGeom>
          <a:noFill/>
          <a:ln>
            <a:noFill/>
          </a:ln>
        </p:spPr>
      </p:pic>
      <p:pic>
        <p:nvPicPr>
          <p:cNvPr id="607" name="Google Shape;607;p84"/>
          <p:cNvPicPr preferRelativeResize="0"/>
          <p:nvPr/>
        </p:nvPicPr>
        <p:blipFill>
          <a:blip r:embed="rId3">
            <a:alphaModFix/>
          </a:blip>
          <a:stretch>
            <a:fillRect/>
          </a:stretch>
        </p:blipFill>
        <p:spPr>
          <a:xfrm rot="2263744">
            <a:off x="-501747" y="-3140948"/>
            <a:ext cx="3388669" cy="7067168"/>
          </a:xfrm>
          <a:prstGeom prst="rect">
            <a:avLst/>
          </a:prstGeom>
          <a:noFill/>
          <a:ln>
            <a:noFill/>
          </a:ln>
        </p:spPr>
      </p:pic>
      <p:sp>
        <p:nvSpPr>
          <p:cNvPr id="608" name="Google Shape;608;p84"/>
          <p:cNvSpPr txBox="1">
            <a:spLocks noGrp="1"/>
          </p:cNvSpPr>
          <p:nvPr>
            <p:ph type="subTitle" idx="1"/>
          </p:nvPr>
        </p:nvSpPr>
        <p:spPr>
          <a:xfrm>
            <a:off x="2548550" y="1202225"/>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609" name="Google Shape;609;p84"/>
          <p:cNvSpPr txBox="1">
            <a:spLocks noGrp="1"/>
          </p:cNvSpPr>
          <p:nvPr>
            <p:ph type="title" hasCustomPrompt="1"/>
          </p:nvPr>
        </p:nvSpPr>
        <p:spPr>
          <a:xfrm>
            <a:off x="2548475" y="539500"/>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0" name="Google Shape;610;p84"/>
          <p:cNvSpPr txBox="1">
            <a:spLocks noGrp="1"/>
          </p:cNvSpPr>
          <p:nvPr>
            <p:ph type="subTitle" idx="2"/>
          </p:nvPr>
        </p:nvSpPr>
        <p:spPr>
          <a:xfrm>
            <a:off x="2548550" y="2713213"/>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611" name="Google Shape;611;p84"/>
          <p:cNvSpPr txBox="1">
            <a:spLocks noGrp="1"/>
          </p:cNvSpPr>
          <p:nvPr>
            <p:ph type="title" idx="3" hasCustomPrompt="1"/>
          </p:nvPr>
        </p:nvSpPr>
        <p:spPr>
          <a:xfrm>
            <a:off x="2548475" y="2050488"/>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12" name="Google Shape;612;p84"/>
          <p:cNvSpPr txBox="1">
            <a:spLocks noGrp="1"/>
          </p:cNvSpPr>
          <p:nvPr>
            <p:ph type="subTitle" idx="4"/>
          </p:nvPr>
        </p:nvSpPr>
        <p:spPr>
          <a:xfrm>
            <a:off x="2548550" y="4224213"/>
            <a:ext cx="4047000" cy="37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600"/>
              <a:buNone/>
              <a:defRPr/>
            </a:lvl1pPr>
            <a:lvl2pPr lvl="1" algn="ctr">
              <a:spcBef>
                <a:spcPts val="0"/>
              </a:spcBef>
              <a:spcAft>
                <a:spcPts val="0"/>
              </a:spcAft>
              <a:buClr>
                <a:schemeClr val="dk2"/>
              </a:buClr>
              <a:buSzPts val="1600"/>
              <a:buNone/>
              <a:defRPr sz="1600">
                <a:solidFill>
                  <a:schemeClr val="dk2"/>
                </a:solidFill>
              </a:defRPr>
            </a:lvl2pPr>
            <a:lvl3pPr lvl="2" algn="ctr">
              <a:spcBef>
                <a:spcPts val="0"/>
              </a:spcBef>
              <a:spcAft>
                <a:spcPts val="0"/>
              </a:spcAft>
              <a:buClr>
                <a:schemeClr val="dk2"/>
              </a:buClr>
              <a:buSzPts val="1600"/>
              <a:buNone/>
              <a:defRPr sz="1600">
                <a:solidFill>
                  <a:schemeClr val="dk2"/>
                </a:solidFill>
              </a:defRPr>
            </a:lvl3pPr>
            <a:lvl4pPr lvl="3" algn="ctr">
              <a:spcBef>
                <a:spcPts val="0"/>
              </a:spcBef>
              <a:spcAft>
                <a:spcPts val="0"/>
              </a:spcAft>
              <a:buClr>
                <a:schemeClr val="dk2"/>
              </a:buClr>
              <a:buSzPts val="1600"/>
              <a:buNone/>
              <a:defRPr sz="1600">
                <a:solidFill>
                  <a:schemeClr val="dk2"/>
                </a:solidFill>
              </a:defRPr>
            </a:lvl4pPr>
            <a:lvl5pPr lvl="4" algn="ctr">
              <a:spcBef>
                <a:spcPts val="0"/>
              </a:spcBef>
              <a:spcAft>
                <a:spcPts val="0"/>
              </a:spcAft>
              <a:buClr>
                <a:schemeClr val="dk2"/>
              </a:buClr>
              <a:buSzPts val="1600"/>
              <a:buNone/>
              <a:defRPr sz="1600">
                <a:solidFill>
                  <a:schemeClr val="dk2"/>
                </a:solidFill>
              </a:defRPr>
            </a:lvl5pPr>
            <a:lvl6pPr lvl="5" algn="ctr">
              <a:spcBef>
                <a:spcPts val="0"/>
              </a:spcBef>
              <a:spcAft>
                <a:spcPts val="0"/>
              </a:spcAft>
              <a:buClr>
                <a:schemeClr val="dk2"/>
              </a:buClr>
              <a:buSzPts val="1600"/>
              <a:buNone/>
              <a:defRPr sz="1600">
                <a:solidFill>
                  <a:schemeClr val="dk2"/>
                </a:solidFill>
              </a:defRPr>
            </a:lvl6pPr>
            <a:lvl7pPr lvl="6" algn="ctr">
              <a:spcBef>
                <a:spcPts val="0"/>
              </a:spcBef>
              <a:spcAft>
                <a:spcPts val="0"/>
              </a:spcAft>
              <a:buClr>
                <a:schemeClr val="dk2"/>
              </a:buClr>
              <a:buSzPts val="1600"/>
              <a:buNone/>
              <a:defRPr sz="1600">
                <a:solidFill>
                  <a:schemeClr val="dk2"/>
                </a:solidFill>
              </a:defRPr>
            </a:lvl7pPr>
            <a:lvl8pPr lvl="7" algn="ctr">
              <a:spcBef>
                <a:spcPts val="0"/>
              </a:spcBef>
              <a:spcAft>
                <a:spcPts val="0"/>
              </a:spcAft>
              <a:buClr>
                <a:schemeClr val="dk2"/>
              </a:buClr>
              <a:buSzPts val="1600"/>
              <a:buNone/>
              <a:defRPr sz="1600">
                <a:solidFill>
                  <a:schemeClr val="dk2"/>
                </a:solidFill>
              </a:defRPr>
            </a:lvl8pPr>
            <a:lvl9pPr lvl="8" algn="ctr">
              <a:spcBef>
                <a:spcPts val="0"/>
              </a:spcBef>
              <a:spcAft>
                <a:spcPts val="0"/>
              </a:spcAft>
              <a:buClr>
                <a:schemeClr val="dk2"/>
              </a:buClr>
              <a:buSzPts val="1600"/>
              <a:buNone/>
              <a:defRPr sz="1600">
                <a:solidFill>
                  <a:schemeClr val="dk2"/>
                </a:solidFill>
              </a:defRPr>
            </a:lvl9pPr>
          </a:lstStyle>
          <a:p>
            <a:endParaRPr/>
          </a:p>
        </p:txBody>
      </p:sp>
      <p:sp>
        <p:nvSpPr>
          <p:cNvPr id="613" name="Google Shape;613;p84"/>
          <p:cNvSpPr txBox="1">
            <a:spLocks noGrp="1"/>
          </p:cNvSpPr>
          <p:nvPr>
            <p:ph type="title" idx="5" hasCustomPrompt="1"/>
          </p:nvPr>
        </p:nvSpPr>
        <p:spPr>
          <a:xfrm>
            <a:off x="2548475" y="3561488"/>
            <a:ext cx="4047000" cy="66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48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614"/>
        <p:cNvGrpSpPr/>
        <p:nvPr/>
      </p:nvGrpSpPr>
      <p:grpSpPr>
        <a:xfrm>
          <a:off x="0" y="0"/>
          <a:ext cx="0" cy="0"/>
          <a:chOff x="0" y="0"/>
          <a:chExt cx="0" cy="0"/>
        </a:xfrm>
      </p:grpSpPr>
      <p:pic>
        <p:nvPicPr>
          <p:cNvPr id="615" name="Google Shape;615;p85"/>
          <p:cNvPicPr preferRelativeResize="0"/>
          <p:nvPr/>
        </p:nvPicPr>
        <p:blipFill>
          <a:blip r:embed="rId2">
            <a:alphaModFix/>
          </a:blip>
          <a:stretch>
            <a:fillRect/>
          </a:stretch>
        </p:blipFill>
        <p:spPr>
          <a:xfrm rot="1230042">
            <a:off x="-853633" y="-2490826"/>
            <a:ext cx="4672253" cy="9744156"/>
          </a:xfrm>
          <a:prstGeom prst="rect">
            <a:avLst/>
          </a:prstGeom>
          <a:noFill/>
          <a:ln>
            <a:noFill/>
          </a:ln>
        </p:spPr>
      </p:pic>
      <p:pic>
        <p:nvPicPr>
          <p:cNvPr id="616" name="Google Shape;616;p85"/>
          <p:cNvPicPr preferRelativeResize="0"/>
          <p:nvPr/>
        </p:nvPicPr>
        <p:blipFill>
          <a:blip r:embed="rId2">
            <a:alphaModFix/>
          </a:blip>
          <a:stretch>
            <a:fillRect/>
          </a:stretch>
        </p:blipFill>
        <p:spPr>
          <a:xfrm rot="2700000">
            <a:off x="3468666" y="-1994202"/>
            <a:ext cx="4672253" cy="9744155"/>
          </a:xfrm>
          <a:prstGeom prst="rect">
            <a:avLst/>
          </a:prstGeom>
          <a:noFill/>
          <a:ln>
            <a:noFill/>
          </a:ln>
        </p:spPr>
      </p:pic>
      <p:pic>
        <p:nvPicPr>
          <p:cNvPr id="617" name="Google Shape;617;p85"/>
          <p:cNvPicPr preferRelativeResize="0"/>
          <p:nvPr/>
        </p:nvPicPr>
        <p:blipFill>
          <a:blip r:embed="rId3">
            <a:alphaModFix/>
          </a:blip>
          <a:stretch>
            <a:fillRect/>
          </a:stretch>
        </p:blipFill>
        <p:spPr>
          <a:xfrm rot="-4326051">
            <a:off x="6180866" y="-2994087"/>
            <a:ext cx="3388670" cy="7067171"/>
          </a:xfrm>
          <a:prstGeom prst="rect">
            <a:avLst/>
          </a:prstGeom>
          <a:noFill/>
          <a:ln>
            <a:noFill/>
          </a:ln>
        </p:spPr>
      </p:pic>
      <p:pic>
        <p:nvPicPr>
          <p:cNvPr id="618" name="Google Shape;618;p85"/>
          <p:cNvPicPr preferRelativeResize="0"/>
          <p:nvPr/>
        </p:nvPicPr>
        <p:blipFill>
          <a:blip r:embed="rId3">
            <a:alphaModFix/>
          </a:blip>
          <a:stretch>
            <a:fillRect/>
          </a:stretch>
        </p:blipFill>
        <p:spPr>
          <a:xfrm rot="-2035618">
            <a:off x="-840497" y="-961835"/>
            <a:ext cx="3388668" cy="7067170"/>
          </a:xfrm>
          <a:prstGeom prst="rect">
            <a:avLst/>
          </a:prstGeom>
          <a:noFill/>
          <a:ln>
            <a:noFill/>
          </a:ln>
        </p:spPr>
      </p:pic>
      <p:sp>
        <p:nvSpPr>
          <p:cNvPr id="619" name="Google Shape;619;p85"/>
          <p:cNvSpPr txBox="1">
            <a:spLocks noGrp="1"/>
          </p:cNvSpPr>
          <p:nvPr>
            <p:ph type="body" idx="1"/>
          </p:nvPr>
        </p:nvSpPr>
        <p:spPr>
          <a:xfrm>
            <a:off x="4004598" y="2171675"/>
            <a:ext cx="4518300" cy="1412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20" name="Google Shape;620;p85"/>
          <p:cNvSpPr txBox="1">
            <a:spLocks noGrp="1"/>
          </p:cNvSpPr>
          <p:nvPr>
            <p:ph type="title"/>
          </p:nvPr>
        </p:nvSpPr>
        <p:spPr>
          <a:xfrm>
            <a:off x="4004500" y="1559425"/>
            <a:ext cx="45183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621"/>
        <p:cNvGrpSpPr/>
        <p:nvPr/>
      </p:nvGrpSpPr>
      <p:grpSpPr>
        <a:xfrm>
          <a:off x="0" y="0"/>
          <a:ext cx="0" cy="0"/>
          <a:chOff x="0" y="0"/>
          <a:chExt cx="0" cy="0"/>
        </a:xfrm>
      </p:grpSpPr>
      <p:pic>
        <p:nvPicPr>
          <p:cNvPr id="622" name="Google Shape;622;p86"/>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623" name="Google Shape;623;p86"/>
          <p:cNvPicPr preferRelativeResize="0"/>
          <p:nvPr/>
        </p:nvPicPr>
        <p:blipFill>
          <a:blip r:embed="rId3">
            <a:alphaModFix/>
          </a:blip>
          <a:stretch>
            <a:fillRect/>
          </a:stretch>
        </p:blipFill>
        <p:spPr>
          <a:xfrm rot="-5585672">
            <a:off x="5530003" y="-404648"/>
            <a:ext cx="3388668" cy="7067169"/>
          </a:xfrm>
          <a:prstGeom prst="rect">
            <a:avLst/>
          </a:prstGeom>
          <a:noFill/>
          <a:ln>
            <a:noFill/>
          </a:ln>
        </p:spPr>
      </p:pic>
      <p:pic>
        <p:nvPicPr>
          <p:cNvPr id="624" name="Google Shape;624;p86"/>
          <p:cNvPicPr preferRelativeResize="0"/>
          <p:nvPr/>
        </p:nvPicPr>
        <p:blipFill>
          <a:blip r:embed="rId3">
            <a:alphaModFix/>
          </a:blip>
          <a:stretch>
            <a:fillRect/>
          </a:stretch>
        </p:blipFill>
        <p:spPr>
          <a:xfrm rot="-5579766">
            <a:off x="-864198" y="-1774936"/>
            <a:ext cx="3388668" cy="7067169"/>
          </a:xfrm>
          <a:prstGeom prst="rect">
            <a:avLst/>
          </a:prstGeom>
          <a:noFill/>
          <a:ln>
            <a:noFill/>
          </a:ln>
        </p:spPr>
      </p:pic>
      <p:pic>
        <p:nvPicPr>
          <p:cNvPr id="625" name="Google Shape;625;p86"/>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sp>
        <p:nvSpPr>
          <p:cNvPr id="626" name="Google Shape;626;p86"/>
          <p:cNvSpPr txBox="1">
            <a:spLocks noGrp="1"/>
          </p:cNvSpPr>
          <p:nvPr>
            <p:ph type="body" idx="1"/>
          </p:nvPr>
        </p:nvSpPr>
        <p:spPr>
          <a:xfrm>
            <a:off x="1774350" y="3920375"/>
            <a:ext cx="5657400" cy="688200"/>
          </a:xfrm>
          <a:prstGeom prst="rect">
            <a:avLst/>
          </a:prstGeom>
        </p:spPr>
        <p:txBody>
          <a:bodyPr spcFirstLastPara="1" wrap="square" lIns="91425" tIns="91425" rIns="91425" bIns="91425" anchor="t" anchorCtr="0">
            <a:noAutofit/>
          </a:bodyPr>
          <a:lstStyle>
            <a:lvl1pPr marL="457200" lvl="0" indent="-304800" algn="ctr">
              <a:lnSpc>
                <a:spcPct val="100000"/>
              </a:lnSpc>
              <a:spcBef>
                <a:spcPts val="0"/>
              </a:spcBef>
              <a:spcAft>
                <a:spcPts val="0"/>
              </a:spcAft>
              <a:buSzPts val="1200"/>
              <a:buChar char="●"/>
              <a:defRPr/>
            </a:lvl1pPr>
            <a:lvl2pPr marL="914400" lvl="1" indent="-304800" algn="ctr">
              <a:spcBef>
                <a:spcPts val="0"/>
              </a:spcBef>
              <a:spcAft>
                <a:spcPts val="0"/>
              </a:spcAft>
              <a:buSzPts val="1200"/>
              <a:buChar char="○"/>
              <a:defRPr sz="1200"/>
            </a:lvl2pPr>
            <a:lvl3pPr marL="1371600" lvl="2" indent="-304800" algn="ctr">
              <a:spcBef>
                <a:spcPts val="0"/>
              </a:spcBef>
              <a:spcAft>
                <a:spcPts val="0"/>
              </a:spcAft>
              <a:buSzPts val="1200"/>
              <a:buChar char="■"/>
              <a:defRPr sz="1200"/>
            </a:lvl3pPr>
            <a:lvl4pPr marL="1828800" lvl="3" indent="-304800" algn="ctr">
              <a:spcBef>
                <a:spcPts val="0"/>
              </a:spcBef>
              <a:spcAft>
                <a:spcPts val="0"/>
              </a:spcAft>
              <a:buSzPts val="1200"/>
              <a:buChar char="●"/>
              <a:defRPr sz="1200"/>
            </a:lvl4pPr>
            <a:lvl5pPr marL="2286000" lvl="4" indent="-304800" algn="ctr">
              <a:spcBef>
                <a:spcPts val="0"/>
              </a:spcBef>
              <a:spcAft>
                <a:spcPts val="0"/>
              </a:spcAft>
              <a:buSzPts val="1200"/>
              <a:buChar char="○"/>
              <a:defRPr sz="1200"/>
            </a:lvl5pPr>
            <a:lvl6pPr marL="2743200" lvl="5" indent="-304800" algn="ctr">
              <a:spcBef>
                <a:spcPts val="0"/>
              </a:spcBef>
              <a:spcAft>
                <a:spcPts val="0"/>
              </a:spcAft>
              <a:buSzPts val="1200"/>
              <a:buChar char="■"/>
              <a:defRPr sz="1200"/>
            </a:lvl6pPr>
            <a:lvl7pPr marL="3200400" lvl="6" indent="-304800" algn="ctr">
              <a:spcBef>
                <a:spcPts val="0"/>
              </a:spcBef>
              <a:spcAft>
                <a:spcPts val="0"/>
              </a:spcAft>
              <a:buSzPts val="1200"/>
              <a:buChar char="●"/>
              <a:defRPr sz="1200"/>
            </a:lvl7pPr>
            <a:lvl8pPr marL="3657600" lvl="7" indent="-304800" algn="ctr">
              <a:spcBef>
                <a:spcPts val="0"/>
              </a:spcBef>
              <a:spcAft>
                <a:spcPts val="0"/>
              </a:spcAft>
              <a:buSzPts val="1200"/>
              <a:buChar char="○"/>
              <a:defRPr sz="1200"/>
            </a:lvl8pPr>
            <a:lvl9pPr marL="4114800" lvl="8" indent="-304800" algn="ctr">
              <a:spcBef>
                <a:spcPts val="0"/>
              </a:spcBef>
              <a:spcAft>
                <a:spcPts val="0"/>
              </a:spcAft>
              <a:buSzPts val="1200"/>
              <a:buChar char="■"/>
              <a:defRPr sz="1200"/>
            </a:lvl9pPr>
          </a:lstStyle>
          <a:p>
            <a:endParaRPr/>
          </a:p>
        </p:txBody>
      </p:sp>
      <p:sp>
        <p:nvSpPr>
          <p:cNvPr id="627" name="Google Shape;627;p86"/>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28"/>
        <p:cNvGrpSpPr/>
        <p:nvPr/>
      </p:nvGrpSpPr>
      <p:grpSpPr>
        <a:xfrm>
          <a:off x="0" y="0"/>
          <a:ext cx="0" cy="0"/>
          <a:chOff x="0" y="0"/>
          <a:chExt cx="0" cy="0"/>
        </a:xfrm>
      </p:grpSpPr>
      <p:pic>
        <p:nvPicPr>
          <p:cNvPr id="629" name="Google Shape;629;p87"/>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630" name="Google Shape;630;p87"/>
          <p:cNvPicPr preferRelativeResize="0"/>
          <p:nvPr/>
        </p:nvPicPr>
        <p:blipFill>
          <a:blip r:embed="rId2">
            <a:alphaModFix/>
          </a:blip>
          <a:stretch>
            <a:fillRect/>
          </a:stretch>
        </p:blipFill>
        <p:spPr>
          <a:xfrm rot="-1747144">
            <a:off x="3525817" y="-2751476"/>
            <a:ext cx="4672251" cy="9744154"/>
          </a:xfrm>
          <a:prstGeom prst="rect">
            <a:avLst/>
          </a:prstGeom>
          <a:noFill/>
          <a:ln>
            <a:noFill/>
          </a:ln>
        </p:spPr>
      </p:pic>
      <p:pic>
        <p:nvPicPr>
          <p:cNvPr id="631" name="Google Shape;631;p87"/>
          <p:cNvPicPr preferRelativeResize="0"/>
          <p:nvPr/>
        </p:nvPicPr>
        <p:blipFill>
          <a:blip r:embed="rId3">
            <a:alphaModFix/>
          </a:blip>
          <a:stretch>
            <a:fillRect/>
          </a:stretch>
        </p:blipFill>
        <p:spPr>
          <a:xfrm rot="-237512">
            <a:off x="5312754" y="-3287960"/>
            <a:ext cx="4750263" cy="9906825"/>
          </a:xfrm>
          <a:prstGeom prst="rect">
            <a:avLst/>
          </a:prstGeom>
          <a:noFill/>
          <a:ln>
            <a:noFill/>
          </a:ln>
        </p:spPr>
      </p:pic>
      <p:pic>
        <p:nvPicPr>
          <p:cNvPr id="632" name="Google Shape;632;p87"/>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
        <p:nvSpPr>
          <p:cNvPr id="633" name="Google Shape;633;p87"/>
          <p:cNvSpPr txBox="1">
            <a:spLocks noGrp="1"/>
          </p:cNvSpPr>
          <p:nvPr>
            <p:ph type="title"/>
          </p:nvPr>
        </p:nvSpPr>
        <p:spPr>
          <a:xfrm>
            <a:off x="1194000" y="652300"/>
            <a:ext cx="3212700" cy="67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5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
        <p:nvSpPr>
          <p:cNvPr id="634" name="Google Shape;634;p87"/>
          <p:cNvSpPr txBox="1">
            <a:spLocks noGrp="1"/>
          </p:cNvSpPr>
          <p:nvPr>
            <p:ph type="subTitle" idx="1"/>
          </p:nvPr>
        </p:nvSpPr>
        <p:spPr>
          <a:xfrm>
            <a:off x="1083000" y="1423700"/>
            <a:ext cx="3434700" cy="113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635" name="Google Shape;635;p87"/>
          <p:cNvSpPr txBox="1"/>
          <p:nvPr/>
        </p:nvSpPr>
        <p:spPr>
          <a:xfrm>
            <a:off x="1043250" y="3316575"/>
            <a:ext cx="35259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lang="en" sz="12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Slidesgo</a:t>
            </a:r>
            <a:r>
              <a:rPr lang="en" sz="1200">
                <a:solidFill>
                  <a:schemeClr val="dk1"/>
                </a:solidFill>
                <a:latin typeface="Arimo"/>
                <a:ea typeface="Arimo"/>
                <a:cs typeface="Arimo"/>
                <a:sym typeface="Arimo"/>
              </a:rPr>
              <a:t>, and includes icons by </a:t>
            </a:r>
            <a:r>
              <a:rPr lang="en" sz="1200" b="1">
                <a:solidFill>
                  <a:schemeClr val="dk1"/>
                </a:solidFill>
                <a:uFill>
                  <a:noFill/>
                </a:uFill>
                <a:latin typeface="Arimo"/>
                <a:ea typeface="Arimo"/>
                <a:cs typeface="Arimo"/>
                <a:sym typeface="Arimo"/>
                <a:hlinkClick r:id="rId5">
                  <a:extLst>
                    <a:ext uri="{A12FA001-AC4F-418D-AE19-62706E023703}">
                      <ahyp:hlinkClr xmlns:ahyp="http://schemas.microsoft.com/office/drawing/2018/hyperlinkcolor" val="tx"/>
                    </a:ext>
                  </a:extLst>
                </a:hlinkClick>
              </a:rPr>
              <a:t>Flaticon</a:t>
            </a:r>
            <a:r>
              <a:rPr lang="en" sz="1200">
                <a:solidFill>
                  <a:schemeClr val="dk1"/>
                </a:solidFill>
                <a:latin typeface="Arimo"/>
                <a:ea typeface="Arimo"/>
                <a:cs typeface="Arimo"/>
                <a:sym typeface="Arimo"/>
              </a:rPr>
              <a:t>, and infographics &amp; images by </a:t>
            </a:r>
            <a:r>
              <a:rPr lang="en" sz="1200" b="1">
                <a:solidFill>
                  <a:schemeClr val="dk1"/>
                </a:solidFill>
                <a:uFill>
                  <a:noFill/>
                </a:uFill>
                <a:latin typeface="Arimo"/>
                <a:ea typeface="Arimo"/>
                <a:cs typeface="Arimo"/>
                <a:sym typeface="Arimo"/>
                <a:hlinkClick r:id="rId6">
                  <a:extLst>
                    <a:ext uri="{A12FA001-AC4F-418D-AE19-62706E023703}">
                      <ahyp:hlinkClr xmlns:ahyp="http://schemas.microsoft.com/office/drawing/2018/hyperlinkcolor" val="tx"/>
                    </a:ext>
                  </a:extLst>
                </a:hlinkClick>
              </a:rPr>
              <a:t>Freepik</a:t>
            </a:r>
            <a:endParaRPr sz="1200" b="1">
              <a:solidFill>
                <a:schemeClr val="dk1"/>
              </a:solidFill>
              <a:latin typeface="Arimo"/>
              <a:ea typeface="Arimo"/>
              <a:cs typeface="Arimo"/>
              <a:sym typeface="Arimo"/>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636"/>
        <p:cNvGrpSpPr/>
        <p:nvPr/>
      </p:nvGrpSpPr>
      <p:grpSpPr>
        <a:xfrm>
          <a:off x="0" y="0"/>
          <a:ext cx="0" cy="0"/>
          <a:chOff x="0" y="0"/>
          <a:chExt cx="0" cy="0"/>
        </a:xfrm>
      </p:grpSpPr>
      <p:pic>
        <p:nvPicPr>
          <p:cNvPr id="637" name="Google Shape;637;p88"/>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638" name="Google Shape;638;p88"/>
          <p:cNvPicPr preferRelativeResize="0"/>
          <p:nvPr/>
        </p:nvPicPr>
        <p:blipFill>
          <a:blip r:embed="rId2">
            <a:alphaModFix/>
          </a:blip>
          <a:stretch>
            <a:fillRect/>
          </a:stretch>
        </p:blipFill>
        <p:spPr>
          <a:xfrm rot="619781">
            <a:off x="4440217" y="-2751476"/>
            <a:ext cx="4672253" cy="9744152"/>
          </a:xfrm>
          <a:prstGeom prst="rect">
            <a:avLst/>
          </a:prstGeom>
          <a:noFill/>
          <a:ln>
            <a:noFill/>
          </a:ln>
        </p:spPr>
      </p:pic>
      <p:pic>
        <p:nvPicPr>
          <p:cNvPr id="639" name="Google Shape;639;p88"/>
          <p:cNvPicPr preferRelativeResize="0"/>
          <p:nvPr/>
        </p:nvPicPr>
        <p:blipFill>
          <a:blip r:embed="rId3">
            <a:alphaModFix/>
          </a:blip>
          <a:stretch>
            <a:fillRect/>
          </a:stretch>
        </p:blipFill>
        <p:spPr>
          <a:xfrm rot="1583442">
            <a:off x="5972303" y="-293673"/>
            <a:ext cx="3388668" cy="7067169"/>
          </a:xfrm>
          <a:prstGeom prst="rect">
            <a:avLst/>
          </a:prstGeom>
          <a:noFill/>
          <a:ln>
            <a:noFill/>
          </a:ln>
        </p:spPr>
      </p:pic>
      <p:pic>
        <p:nvPicPr>
          <p:cNvPr id="640" name="Google Shape;640;p88"/>
          <p:cNvPicPr preferRelativeResize="0"/>
          <p:nvPr/>
        </p:nvPicPr>
        <p:blipFill>
          <a:blip r:embed="rId3">
            <a:alphaModFix/>
          </a:blip>
          <a:stretch>
            <a:fillRect/>
          </a:stretch>
        </p:blipFill>
        <p:spPr>
          <a:xfrm rot="-2852650">
            <a:off x="-2254574" y="515828"/>
            <a:ext cx="3388668" cy="7067168"/>
          </a:xfrm>
          <a:prstGeom prst="rect">
            <a:avLst/>
          </a:prstGeom>
          <a:noFill/>
          <a:ln>
            <a:noFill/>
          </a:ln>
        </p:spPr>
      </p:pic>
      <p:pic>
        <p:nvPicPr>
          <p:cNvPr id="641" name="Google Shape;641;p88"/>
          <p:cNvPicPr preferRelativeResize="0"/>
          <p:nvPr/>
        </p:nvPicPr>
        <p:blipFill>
          <a:blip r:embed="rId3">
            <a:alphaModFix/>
          </a:blip>
          <a:stretch>
            <a:fillRect/>
          </a:stretch>
        </p:blipFill>
        <p:spPr>
          <a:xfrm rot="3736702">
            <a:off x="-98973" y="-3990999"/>
            <a:ext cx="3388669" cy="706717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642"/>
        <p:cNvGrpSpPr/>
        <p:nvPr/>
      </p:nvGrpSpPr>
      <p:grpSpPr>
        <a:xfrm>
          <a:off x="0" y="0"/>
          <a:ext cx="0" cy="0"/>
          <a:chOff x="0" y="0"/>
          <a:chExt cx="0" cy="0"/>
        </a:xfrm>
      </p:grpSpPr>
      <p:pic>
        <p:nvPicPr>
          <p:cNvPr id="643" name="Google Shape;643;p89"/>
          <p:cNvPicPr preferRelativeResize="0"/>
          <p:nvPr/>
        </p:nvPicPr>
        <p:blipFill>
          <a:blip r:embed="rId2">
            <a:alphaModFix/>
          </a:blip>
          <a:stretch>
            <a:fillRect/>
          </a:stretch>
        </p:blipFill>
        <p:spPr>
          <a:xfrm rot="1230042">
            <a:off x="-853633" y="-2490826"/>
            <a:ext cx="4672253" cy="9744156"/>
          </a:xfrm>
          <a:prstGeom prst="rect">
            <a:avLst/>
          </a:prstGeom>
          <a:noFill/>
          <a:ln>
            <a:noFill/>
          </a:ln>
        </p:spPr>
      </p:pic>
      <p:pic>
        <p:nvPicPr>
          <p:cNvPr id="644" name="Google Shape;644;p89"/>
          <p:cNvPicPr preferRelativeResize="0"/>
          <p:nvPr/>
        </p:nvPicPr>
        <p:blipFill>
          <a:blip r:embed="rId2">
            <a:alphaModFix/>
          </a:blip>
          <a:stretch>
            <a:fillRect/>
          </a:stretch>
        </p:blipFill>
        <p:spPr>
          <a:xfrm rot="2700000">
            <a:off x="3468666" y="-1994202"/>
            <a:ext cx="4672253" cy="9744155"/>
          </a:xfrm>
          <a:prstGeom prst="rect">
            <a:avLst/>
          </a:prstGeom>
          <a:noFill/>
          <a:ln>
            <a:noFill/>
          </a:ln>
        </p:spPr>
      </p:pic>
      <p:pic>
        <p:nvPicPr>
          <p:cNvPr id="645" name="Google Shape;645;p89"/>
          <p:cNvPicPr preferRelativeResize="0"/>
          <p:nvPr/>
        </p:nvPicPr>
        <p:blipFill>
          <a:blip r:embed="rId3">
            <a:alphaModFix/>
          </a:blip>
          <a:stretch>
            <a:fillRect/>
          </a:stretch>
        </p:blipFill>
        <p:spPr>
          <a:xfrm rot="-4326051">
            <a:off x="6180866" y="-2994087"/>
            <a:ext cx="3388670" cy="7067171"/>
          </a:xfrm>
          <a:prstGeom prst="rect">
            <a:avLst/>
          </a:prstGeom>
          <a:noFill/>
          <a:ln>
            <a:noFill/>
          </a:ln>
        </p:spPr>
      </p:pic>
      <p:pic>
        <p:nvPicPr>
          <p:cNvPr id="646" name="Google Shape;646;p89"/>
          <p:cNvPicPr preferRelativeResize="0"/>
          <p:nvPr/>
        </p:nvPicPr>
        <p:blipFill>
          <a:blip r:embed="rId3">
            <a:alphaModFix/>
          </a:blip>
          <a:stretch>
            <a:fillRect/>
          </a:stretch>
        </p:blipFill>
        <p:spPr>
          <a:xfrm rot="-2035618">
            <a:off x="-840497" y="-961835"/>
            <a:ext cx="3388668" cy="706717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647"/>
        <p:cNvGrpSpPr/>
        <p:nvPr/>
      </p:nvGrpSpPr>
      <p:grpSpPr>
        <a:xfrm>
          <a:off x="0" y="0"/>
          <a:ext cx="0" cy="0"/>
          <a:chOff x="0" y="0"/>
          <a:chExt cx="0" cy="0"/>
        </a:xfrm>
      </p:grpSpPr>
      <p:pic>
        <p:nvPicPr>
          <p:cNvPr id="648" name="Google Shape;648;p90"/>
          <p:cNvPicPr preferRelativeResize="0"/>
          <p:nvPr/>
        </p:nvPicPr>
        <p:blipFill>
          <a:blip r:embed="rId2">
            <a:alphaModFix/>
          </a:blip>
          <a:stretch>
            <a:fillRect/>
          </a:stretch>
        </p:blipFill>
        <p:spPr>
          <a:xfrm rot="-2196778">
            <a:off x="-948882" y="-2655052"/>
            <a:ext cx="4672254" cy="9744155"/>
          </a:xfrm>
          <a:prstGeom prst="rect">
            <a:avLst/>
          </a:prstGeom>
          <a:noFill/>
          <a:ln>
            <a:noFill/>
          </a:ln>
        </p:spPr>
      </p:pic>
      <p:pic>
        <p:nvPicPr>
          <p:cNvPr id="649" name="Google Shape;649;p90"/>
          <p:cNvPicPr preferRelativeResize="0"/>
          <p:nvPr/>
        </p:nvPicPr>
        <p:blipFill>
          <a:blip r:embed="rId2">
            <a:alphaModFix/>
          </a:blip>
          <a:stretch>
            <a:fillRect/>
          </a:stretch>
        </p:blipFill>
        <p:spPr>
          <a:xfrm rot="-495378">
            <a:off x="4040166" y="-3284876"/>
            <a:ext cx="4672253" cy="9744154"/>
          </a:xfrm>
          <a:prstGeom prst="rect">
            <a:avLst/>
          </a:prstGeom>
          <a:noFill/>
          <a:ln>
            <a:noFill/>
          </a:ln>
        </p:spPr>
      </p:pic>
      <p:pic>
        <p:nvPicPr>
          <p:cNvPr id="650" name="Google Shape;650;p90"/>
          <p:cNvPicPr preferRelativeResize="0"/>
          <p:nvPr/>
        </p:nvPicPr>
        <p:blipFill>
          <a:blip r:embed="rId3">
            <a:alphaModFix/>
          </a:blip>
          <a:stretch>
            <a:fillRect/>
          </a:stretch>
        </p:blipFill>
        <p:spPr>
          <a:xfrm rot="-905991">
            <a:off x="7115302" y="-846123"/>
            <a:ext cx="3388667" cy="7067171"/>
          </a:xfrm>
          <a:prstGeom prst="rect">
            <a:avLst/>
          </a:prstGeom>
          <a:noFill/>
          <a:ln>
            <a:noFill/>
          </a:ln>
        </p:spPr>
      </p:pic>
      <p:pic>
        <p:nvPicPr>
          <p:cNvPr id="651" name="Google Shape;651;p90"/>
          <p:cNvPicPr preferRelativeResize="0"/>
          <p:nvPr/>
        </p:nvPicPr>
        <p:blipFill>
          <a:blip r:embed="rId3">
            <a:alphaModFix/>
          </a:blip>
          <a:stretch>
            <a:fillRect/>
          </a:stretch>
        </p:blipFill>
        <p:spPr>
          <a:xfrm rot="-4147906">
            <a:off x="-501735" y="2173178"/>
            <a:ext cx="3388667" cy="7067168"/>
          </a:xfrm>
          <a:prstGeom prst="rect">
            <a:avLst/>
          </a:prstGeom>
          <a:noFill/>
          <a:ln>
            <a:noFill/>
          </a:ln>
        </p:spPr>
      </p:pic>
      <p:pic>
        <p:nvPicPr>
          <p:cNvPr id="652" name="Google Shape;652;p90"/>
          <p:cNvPicPr preferRelativeResize="0"/>
          <p:nvPr/>
        </p:nvPicPr>
        <p:blipFill>
          <a:blip r:embed="rId3">
            <a:alphaModFix/>
          </a:blip>
          <a:stretch>
            <a:fillRect/>
          </a:stretch>
        </p:blipFill>
        <p:spPr>
          <a:xfrm rot="2263744">
            <a:off x="-501747" y="-3140948"/>
            <a:ext cx="3388669" cy="706716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3.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theme" Target="../theme/theme4.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1100" y="5212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1pPr>
            <a:lvl2pPr lvl="1">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2pPr>
            <a:lvl3pPr lvl="2">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3pPr>
            <a:lvl4pPr lvl="3">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4pPr>
            <a:lvl5pPr lvl="4">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5pPr>
            <a:lvl6pPr lvl="5">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6pPr>
            <a:lvl7pPr lvl="6">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7pPr>
            <a:lvl8pPr lvl="7">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8pPr>
            <a:lvl9pPr lvl="8">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9pPr>
          </a:lstStyle>
          <a:p>
            <a:endParaRPr/>
          </a:p>
        </p:txBody>
      </p:sp>
      <p:sp>
        <p:nvSpPr>
          <p:cNvPr id="52" name="Google Shape;52;p13"/>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1pPr>
            <a:lvl2pPr marL="914400" lvl="1"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2pPr>
            <a:lvl3pPr marL="1371600" lvl="2"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3pPr>
            <a:lvl4pPr marL="1828800" lvl="3"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4pPr>
            <a:lvl5pPr marL="2286000" lvl="4"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5pPr>
            <a:lvl6pPr marL="2743200" lvl="5"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6pPr>
            <a:lvl7pPr marL="3200400" lvl="6"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7pPr>
            <a:lvl8pPr marL="3657600" lvl="7"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8pPr>
            <a:lvl9pPr marL="4114800" lvl="8"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621100" y="5212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1pPr>
            <a:lvl2pPr lvl="1">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2pPr>
            <a:lvl3pPr lvl="2">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3pPr>
            <a:lvl4pPr lvl="3">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4pPr>
            <a:lvl5pPr lvl="4">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5pPr>
            <a:lvl6pPr lvl="5">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6pPr>
            <a:lvl7pPr lvl="6">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7pPr>
            <a:lvl8pPr lvl="7">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8pPr>
            <a:lvl9pPr lvl="8">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9pPr>
          </a:lstStyle>
          <a:p>
            <a:endParaRPr/>
          </a:p>
        </p:txBody>
      </p:sp>
      <p:sp>
        <p:nvSpPr>
          <p:cNvPr id="253" name="Google Shape;253;p39"/>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1pPr>
            <a:lvl2pPr marL="914400" lvl="1"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2pPr>
            <a:lvl3pPr marL="1371600" lvl="2"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3pPr>
            <a:lvl4pPr marL="1828800" lvl="3"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4pPr>
            <a:lvl5pPr marL="2286000" lvl="4"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5pPr>
            <a:lvl6pPr marL="2743200" lvl="5"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6pPr>
            <a:lvl7pPr marL="3200400" lvl="6"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7pPr>
            <a:lvl8pPr marL="3657600" lvl="7"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8pPr>
            <a:lvl9pPr marL="4114800" lvl="8"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65"/>
          <p:cNvSpPr txBox="1">
            <a:spLocks noGrp="1"/>
          </p:cNvSpPr>
          <p:nvPr>
            <p:ph type="title"/>
          </p:nvPr>
        </p:nvSpPr>
        <p:spPr>
          <a:xfrm>
            <a:off x="621100" y="5212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1pPr>
            <a:lvl2pPr lvl="1">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2pPr>
            <a:lvl3pPr lvl="2">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3pPr>
            <a:lvl4pPr lvl="3">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4pPr>
            <a:lvl5pPr lvl="4">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5pPr>
            <a:lvl6pPr lvl="5">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6pPr>
            <a:lvl7pPr lvl="6">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7pPr>
            <a:lvl8pPr lvl="7">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8pPr>
            <a:lvl9pPr lvl="8">
              <a:spcBef>
                <a:spcPts val="0"/>
              </a:spcBef>
              <a:spcAft>
                <a:spcPts val="0"/>
              </a:spcAft>
              <a:buClr>
                <a:schemeClr val="dk1"/>
              </a:buClr>
              <a:buSzPts val="3500"/>
              <a:buFont typeface="Bellota Text"/>
              <a:buNone/>
              <a:defRPr sz="3500" b="1">
                <a:solidFill>
                  <a:schemeClr val="dk1"/>
                </a:solidFill>
                <a:latin typeface="Bellota Text"/>
                <a:ea typeface="Bellota Text"/>
                <a:cs typeface="Bellota Text"/>
                <a:sym typeface="Bellota Text"/>
              </a:defRPr>
            </a:lvl9pPr>
          </a:lstStyle>
          <a:p>
            <a:endParaRPr/>
          </a:p>
        </p:txBody>
      </p:sp>
      <p:sp>
        <p:nvSpPr>
          <p:cNvPr id="454" name="Google Shape;454;p65"/>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1pPr>
            <a:lvl2pPr marL="914400" lvl="1"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2pPr>
            <a:lvl3pPr marL="1371600" lvl="2"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3pPr>
            <a:lvl4pPr marL="1828800" lvl="3"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4pPr>
            <a:lvl5pPr marL="2286000" lvl="4"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5pPr>
            <a:lvl6pPr marL="2743200" lvl="5"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6pPr>
            <a:lvl7pPr marL="3200400" lvl="6"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7pPr>
            <a:lvl8pPr marL="3657600" lvl="7"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8pPr>
            <a:lvl9pPr marL="4114800" lvl="8" indent="-330200">
              <a:lnSpc>
                <a:spcPct val="115000"/>
              </a:lnSpc>
              <a:spcBef>
                <a:spcPts val="0"/>
              </a:spcBef>
              <a:spcAft>
                <a:spcPts val="0"/>
              </a:spcAft>
              <a:buClr>
                <a:schemeClr val="dk1"/>
              </a:buClr>
              <a:buSzPts val="1600"/>
              <a:buFont typeface="Arimo"/>
              <a:buChar char="■"/>
              <a:defRPr sz="16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1"/>
          <p:cNvSpPr txBox="1">
            <a:spLocks noGrp="1"/>
          </p:cNvSpPr>
          <p:nvPr>
            <p:ph type="ctrTitle"/>
          </p:nvPr>
        </p:nvSpPr>
        <p:spPr>
          <a:xfrm>
            <a:off x="621100" y="1081875"/>
            <a:ext cx="6779700" cy="243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500"/>
              <a:t>UNRAVELING DNA DAMAGE-INDUCED AGEING THROUGH TRANSCRIPTOMIC ANALYSIS ACROSS DNA REPAIR-DEFICIENT MODELS</a:t>
            </a:r>
            <a:endParaRPr sz="3500"/>
          </a:p>
        </p:txBody>
      </p:sp>
      <p:sp>
        <p:nvSpPr>
          <p:cNvPr id="658" name="Google Shape;658;p91"/>
          <p:cNvSpPr txBox="1">
            <a:spLocks noGrp="1"/>
          </p:cNvSpPr>
          <p:nvPr>
            <p:ph type="subTitle" idx="1"/>
          </p:nvPr>
        </p:nvSpPr>
        <p:spPr>
          <a:xfrm>
            <a:off x="621100" y="3392963"/>
            <a:ext cx="5233500" cy="3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Authors: Hasmik Chilingaryan, Swati, James Joy, Temitope Ayano, Gloria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0"/>
          <p:cNvSpPr txBox="1">
            <a:spLocks noGrp="1"/>
          </p:cNvSpPr>
          <p:nvPr>
            <p:ph type="title"/>
          </p:nvPr>
        </p:nvSpPr>
        <p:spPr>
          <a:xfrm>
            <a:off x="2076900" y="1629150"/>
            <a:ext cx="4990200" cy="188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Results: Preprocessing, Differential Expression, and Biomarker Discovery</a:t>
            </a:r>
            <a:endParaRPr sz="3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101"/>
          <p:cNvPicPr preferRelativeResize="0"/>
          <p:nvPr/>
        </p:nvPicPr>
        <p:blipFill>
          <a:blip r:embed="rId3">
            <a:alphaModFix/>
          </a:blip>
          <a:stretch>
            <a:fillRect/>
          </a:stretch>
        </p:blipFill>
        <p:spPr>
          <a:xfrm>
            <a:off x="2924913" y="184237"/>
            <a:ext cx="5488102" cy="4702948"/>
          </a:xfrm>
          <a:prstGeom prst="rect">
            <a:avLst/>
          </a:prstGeom>
          <a:noFill/>
          <a:ln w="38100" cap="flat" cmpd="sng">
            <a:solidFill>
              <a:srgbClr val="816535"/>
            </a:solidFill>
            <a:prstDash val="solid"/>
            <a:round/>
            <a:headEnd type="none" w="sm" len="sm"/>
            <a:tailEnd type="none" w="sm" len="sm"/>
          </a:ln>
        </p:spPr>
      </p:pic>
      <p:sp>
        <p:nvSpPr>
          <p:cNvPr id="908" name="Google Shape;908;p101"/>
          <p:cNvSpPr txBox="1">
            <a:spLocks noGrp="1"/>
          </p:cNvSpPr>
          <p:nvPr>
            <p:ph type="subTitle" idx="4294967295"/>
          </p:nvPr>
        </p:nvSpPr>
        <p:spPr>
          <a:xfrm>
            <a:off x="366538" y="827050"/>
            <a:ext cx="2281200" cy="34173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Volcano Plot of ERCC1-XPF Deficiency (GSE206778 Contrast)</a:t>
            </a:r>
            <a:endParaRPr sz="1400" b="1"/>
          </a:p>
          <a:p>
            <a:pPr marL="0" lvl="0" indent="0" algn="ctr" rtl="0">
              <a:spcBef>
                <a:spcPts val="1200"/>
              </a:spcBef>
              <a:spcAft>
                <a:spcPts val="1200"/>
              </a:spcAft>
              <a:buNone/>
            </a:pPr>
            <a:r>
              <a:rPr lang="en" sz="1400"/>
              <a:t>The plot shows minimal global differential gene expression, as almost all data points cluster tightly along the log</a:t>
            </a:r>
            <a:r>
              <a:rPr lang="en" sz="1400" baseline="-25000"/>
              <a:t>2</a:t>
            </a:r>
            <a:r>
              <a:rPr lang="en" sz="1400"/>
              <a:t> Fold Change = 0 vertical line, indicating few or no genes met the significance threshold.</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Google Shape;913;p102"/>
          <p:cNvPicPr preferRelativeResize="0"/>
          <p:nvPr/>
        </p:nvPicPr>
        <p:blipFill>
          <a:blip r:embed="rId3">
            <a:alphaModFix/>
          </a:blip>
          <a:stretch>
            <a:fillRect/>
          </a:stretch>
        </p:blipFill>
        <p:spPr>
          <a:xfrm>
            <a:off x="4724400" y="215300"/>
            <a:ext cx="4177325" cy="3341822"/>
          </a:xfrm>
          <a:prstGeom prst="rect">
            <a:avLst/>
          </a:prstGeom>
          <a:noFill/>
          <a:ln w="38100" cap="flat" cmpd="sng">
            <a:solidFill>
              <a:srgbClr val="816535"/>
            </a:solidFill>
            <a:prstDash val="solid"/>
            <a:round/>
            <a:headEnd type="none" w="sm" len="sm"/>
            <a:tailEnd type="none" w="sm" len="sm"/>
          </a:ln>
        </p:spPr>
      </p:pic>
      <p:sp>
        <p:nvSpPr>
          <p:cNvPr id="914" name="Google Shape;914;p102"/>
          <p:cNvSpPr txBox="1">
            <a:spLocks noGrp="1"/>
          </p:cNvSpPr>
          <p:nvPr>
            <p:ph type="subTitle" idx="4294967295"/>
          </p:nvPr>
        </p:nvSpPr>
        <p:spPr>
          <a:xfrm>
            <a:off x="584700" y="3696600"/>
            <a:ext cx="8127000" cy="13707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Functional Enrichment Analysis (GSE288213)</a:t>
            </a:r>
            <a:endParaRPr sz="1400" b="1"/>
          </a:p>
          <a:p>
            <a:pPr marL="0" lvl="0" indent="0" algn="ctr" rtl="0">
              <a:spcBef>
                <a:spcPts val="1200"/>
              </a:spcBef>
              <a:spcAft>
                <a:spcPts val="1200"/>
              </a:spcAft>
              <a:buNone/>
            </a:pPr>
            <a:r>
              <a:rPr lang="en" sz="1400"/>
              <a:t>The Bar and Dot Plot visualises GO enrichment for CSA KO DEGs, showing GeneRatio (x-axis) and p.adjust (color). The most significantly enriched terms relate to neuronal function and synaptic transport (e.g., regulation of monatomic ion transport, exocytosis), consistent with the CSA model's neurological pathology.</a:t>
            </a:r>
            <a:endParaRPr sz="1400"/>
          </a:p>
        </p:txBody>
      </p:sp>
      <p:pic>
        <p:nvPicPr>
          <p:cNvPr id="915" name="Google Shape;915;p102"/>
          <p:cNvPicPr preferRelativeResize="0"/>
          <p:nvPr/>
        </p:nvPicPr>
        <p:blipFill>
          <a:blip r:embed="rId4">
            <a:alphaModFix/>
          </a:blip>
          <a:stretch>
            <a:fillRect/>
          </a:stretch>
        </p:blipFill>
        <p:spPr>
          <a:xfrm>
            <a:off x="169347" y="215275"/>
            <a:ext cx="4177325" cy="3341876"/>
          </a:xfrm>
          <a:prstGeom prst="rect">
            <a:avLst/>
          </a:prstGeom>
          <a:noFill/>
          <a:ln w="38100" cap="flat" cmpd="sng">
            <a:solidFill>
              <a:srgbClr val="816535"/>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3"/>
          <p:cNvPicPr preferRelativeResize="0"/>
          <p:nvPr/>
        </p:nvPicPr>
        <p:blipFill>
          <a:blip r:embed="rId3">
            <a:alphaModFix/>
          </a:blip>
          <a:stretch>
            <a:fillRect/>
          </a:stretch>
        </p:blipFill>
        <p:spPr>
          <a:xfrm>
            <a:off x="3936550" y="135312"/>
            <a:ext cx="4838702" cy="4838702"/>
          </a:xfrm>
          <a:prstGeom prst="rect">
            <a:avLst/>
          </a:prstGeom>
          <a:noFill/>
          <a:ln w="38100" cap="flat" cmpd="sng">
            <a:solidFill>
              <a:srgbClr val="816535"/>
            </a:solidFill>
            <a:prstDash val="solid"/>
            <a:round/>
            <a:headEnd type="none" w="sm" len="sm"/>
            <a:tailEnd type="none" w="sm" len="sm"/>
          </a:ln>
        </p:spPr>
      </p:pic>
      <p:sp>
        <p:nvSpPr>
          <p:cNvPr id="921" name="Google Shape;921;p103"/>
          <p:cNvSpPr txBox="1">
            <a:spLocks noGrp="1"/>
          </p:cNvSpPr>
          <p:nvPr>
            <p:ph type="subTitle" idx="4294967295"/>
          </p:nvPr>
        </p:nvSpPr>
        <p:spPr>
          <a:xfrm>
            <a:off x="357150" y="1772100"/>
            <a:ext cx="2281200" cy="1599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b="1"/>
              <a:t>Heatmap</a:t>
            </a:r>
            <a:endParaRPr b="1"/>
          </a:p>
        </p:txBody>
      </p:sp>
      <p:sp>
        <p:nvSpPr>
          <p:cNvPr id="922" name="Google Shape;922;p103"/>
          <p:cNvSpPr txBox="1">
            <a:spLocks noGrp="1"/>
          </p:cNvSpPr>
          <p:nvPr>
            <p:ph type="subTitle" idx="4294967295"/>
          </p:nvPr>
        </p:nvSpPr>
        <p:spPr>
          <a:xfrm>
            <a:off x="497560" y="853950"/>
            <a:ext cx="2872800" cy="34356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Heatmap of Top DEGs in CSA KO Brain Tissue (GSE288213)</a:t>
            </a:r>
            <a:endParaRPr sz="1400" b="1"/>
          </a:p>
          <a:p>
            <a:pPr marL="0" lvl="0" indent="0" algn="ctr" rtl="0">
              <a:spcBef>
                <a:spcPts val="1200"/>
              </a:spcBef>
              <a:spcAft>
                <a:spcPts val="1200"/>
              </a:spcAft>
              <a:buNone/>
            </a:pPr>
            <a:r>
              <a:rPr lang="en" sz="1400"/>
              <a:t>This clustered heatmap of the top 50 DEGs shows that genotype (Csa vs WT) is the primary variance driver. A large gene cluster is consistently upregulated (Red) in Csa KO samples across all three age points, demonstrating a robust, sustained molecular signature of TC-NER deficiency.</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p104"/>
          <p:cNvPicPr preferRelativeResize="0"/>
          <p:nvPr/>
        </p:nvPicPr>
        <p:blipFill>
          <a:blip r:embed="rId3">
            <a:alphaModFix/>
          </a:blip>
          <a:stretch>
            <a:fillRect/>
          </a:stretch>
        </p:blipFill>
        <p:spPr>
          <a:xfrm>
            <a:off x="2638350" y="211237"/>
            <a:ext cx="6249114" cy="4686851"/>
          </a:xfrm>
          <a:prstGeom prst="rect">
            <a:avLst/>
          </a:prstGeom>
          <a:noFill/>
          <a:ln w="38100" cap="flat" cmpd="sng">
            <a:solidFill>
              <a:srgbClr val="816535"/>
            </a:solidFill>
            <a:prstDash val="solid"/>
            <a:round/>
            <a:headEnd type="none" w="sm" len="sm"/>
            <a:tailEnd type="none" w="sm" len="sm"/>
          </a:ln>
        </p:spPr>
      </p:pic>
      <p:sp>
        <p:nvSpPr>
          <p:cNvPr id="928" name="Google Shape;928;p104"/>
          <p:cNvSpPr txBox="1">
            <a:spLocks noGrp="1"/>
          </p:cNvSpPr>
          <p:nvPr>
            <p:ph type="subTitle" idx="4294967295"/>
          </p:nvPr>
        </p:nvSpPr>
        <p:spPr>
          <a:xfrm>
            <a:off x="160301" y="467850"/>
            <a:ext cx="2281200" cy="42078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Random Forest Feature Importance (GSE288213)</a:t>
            </a:r>
            <a:endParaRPr sz="1400" b="1"/>
          </a:p>
          <a:p>
            <a:pPr marL="0" lvl="0" indent="0" algn="ctr" rtl="0">
              <a:spcBef>
                <a:spcPts val="1200"/>
              </a:spcBef>
              <a:spcAft>
                <a:spcPts val="1200"/>
              </a:spcAft>
              <a:buNone/>
            </a:pPr>
            <a:r>
              <a:rPr lang="en" sz="1400"/>
              <a:t>This bar plot ranks the top 20 genes by Mean Decrease Gini, quantifying their predictive power in distinguishing CSA KO from WT samples. Genes like Zfp365 and Calm1 show the highest predictive value, making them robust candidate biomarkers for TC-NER deficiency, pending DEG cross-validation.</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05"/>
          <p:cNvSpPr txBox="1">
            <a:spLocks noGrp="1"/>
          </p:cNvSpPr>
          <p:nvPr>
            <p:ph type="title"/>
          </p:nvPr>
        </p:nvSpPr>
        <p:spPr>
          <a:xfrm>
            <a:off x="2304150" y="848942"/>
            <a:ext cx="4535700" cy="7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Integrated Outputs</a:t>
            </a:r>
            <a:endParaRPr sz="1800" b="0">
              <a:latin typeface="Arimo"/>
              <a:ea typeface="Arimo"/>
              <a:cs typeface="Arimo"/>
              <a:sym typeface="Arimo"/>
            </a:endParaRPr>
          </a:p>
        </p:txBody>
      </p:sp>
      <p:sp>
        <p:nvSpPr>
          <p:cNvPr id="934" name="Google Shape;934;p105"/>
          <p:cNvSpPr txBox="1">
            <a:spLocks noGrp="1"/>
          </p:cNvSpPr>
          <p:nvPr>
            <p:ph type="subTitle" idx="1"/>
          </p:nvPr>
        </p:nvSpPr>
        <p:spPr>
          <a:xfrm>
            <a:off x="2003400" y="1640950"/>
            <a:ext cx="5137200" cy="30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Common ageing signatures shared between DNA repair-deficient and natural ageing models</a:t>
            </a:r>
            <a:endParaRPr/>
          </a:p>
          <a:p>
            <a:pPr marL="0" lvl="0" indent="0" algn="ctr" rtl="0">
              <a:spcBef>
                <a:spcPts val="0"/>
              </a:spcBef>
              <a:spcAft>
                <a:spcPts val="0"/>
              </a:spcAft>
              <a:buNone/>
            </a:pPr>
            <a:endParaRPr/>
          </a:p>
          <a:p>
            <a:pPr marL="0" lvl="0" indent="0" algn="ctr" rtl="0">
              <a:spcBef>
                <a:spcPts val="0"/>
              </a:spcBef>
              <a:spcAft>
                <a:spcPts val="0"/>
              </a:spcAft>
              <a:buNone/>
            </a:pPr>
            <a:r>
              <a:rPr lang="en"/>
              <a:t>Tissue-specific differences in DNA damage response</a:t>
            </a:r>
            <a:endParaRPr/>
          </a:p>
          <a:p>
            <a:pPr marL="0" lvl="0" indent="0" algn="ctr" rtl="0">
              <a:spcBef>
                <a:spcPts val="0"/>
              </a:spcBef>
              <a:spcAft>
                <a:spcPts val="0"/>
              </a:spcAft>
              <a:buNone/>
            </a:pPr>
            <a:endParaRPr/>
          </a:p>
          <a:p>
            <a:pPr marL="0" lvl="0" indent="0" algn="ctr" rtl="0">
              <a:spcBef>
                <a:spcPts val="0"/>
              </a:spcBef>
              <a:spcAft>
                <a:spcPts val="0"/>
              </a:spcAft>
              <a:buNone/>
            </a:pPr>
            <a:r>
              <a:rPr lang="en"/>
              <a:t>Candidate biomarkers validated across:</a:t>
            </a:r>
            <a:endParaRPr/>
          </a:p>
          <a:p>
            <a:pPr marL="457200" lvl="0" indent="-342900" algn="l" rtl="0">
              <a:spcBef>
                <a:spcPts val="0"/>
              </a:spcBef>
              <a:spcAft>
                <a:spcPts val="0"/>
              </a:spcAft>
              <a:buSzPts val="1800"/>
              <a:buChar char="●"/>
            </a:pPr>
            <a:r>
              <a:rPr lang="en"/>
              <a:t>DEGs</a:t>
            </a:r>
            <a:endParaRPr/>
          </a:p>
          <a:p>
            <a:pPr marL="457200" lvl="0" indent="-342900" algn="l" rtl="0">
              <a:spcBef>
                <a:spcPts val="0"/>
              </a:spcBef>
              <a:spcAft>
                <a:spcPts val="0"/>
              </a:spcAft>
              <a:buSzPts val="1800"/>
              <a:buChar char="●"/>
            </a:pPr>
            <a:r>
              <a:rPr lang="en"/>
              <a:t>Pathway enrichment</a:t>
            </a:r>
            <a:endParaRPr/>
          </a:p>
          <a:p>
            <a:pPr marL="457200" lvl="0" indent="-342900" algn="l" rtl="0">
              <a:spcBef>
                <a:spcPts val="0"/>
              </a:spcBef>
              <a:spcAft>
                <a:spcPts val="0"/>
              </a:spcAft>
              <a:buSzPts val="1800"/>
              <a:buChar char="●"/>
            </a:pPr>
            <a:r>
              <a:rPr lang="en"/>
              <a:t>Machine learning feature importance</a:t>
            </a:r>
            <a:endParaRPr/>
          </a:p>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106"/>
          <p:cNvPicPr preferRelativeResize="0"/>
          <p:nvPr/>
        </p:nvPicPr>
        <p:blipFill>
          <a:blip r:embed="rId3">
            <a:alphaModFix/>
          </a:blip>
          <a:stretch>
            <a:fillRect/>
          </a:stretch>
        </p:blipFill>
        <p:spPr>
          <a:xfrm>
            <a:off x="279100" y="247425"/>
            <a:ext cx="6324900" cy="4743675"/>
          </a:xfrm>
          <a:prstGeom prst="rect">
            <a:avLst/>
          </a:prstGeom>
          <a:noFill/>
          <a:ln w="38100" cap="flat" cmpd="sng">
            <a:solidFill>
              <a:srgbClr val="816535"/>
            </a:solidFill>
            <a:prstDash val="solid"/>
            <a:round/>
            <a:headEnd type="none" w="sm" len="sm"/>
            <a:tailEnd type="none" w="sm" len="sm"/>
          </a:ln>
        </p:spPr>
      </p:pic>
      <p:sp>
        <p:nvSpPr>
          <p:cNvPr id="940" name="Google Shape;940;p106"/>
          <p:cNvSpPr txBox="1">
            <a:spLocks noGrp="1"/>
          </p:cNvSpPr>
          <p:nvPr>
            <p:ph type="subTitle" idx="4294967295"/>
          </p:nvPr>
        </p:nvSpPr>
        <p:spPr>
          <a:xfrm>
            <a:off x="6908974" y="515375"/>
            <a:ext cx="1976100" cy="42078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Combined Volcano Plot of All Datasets</a:t>
            </a:r>
            <a:endParaRPr sz="1400"/>
          </a:p>
          <a:p>
            <a:pPr marL="0" lvl="0" indent="0" algn="ctr" rtl="0">
              <a:spcBef>
                <a:spcPts val="1200"/>
              </a:spcBef>
              <a:spcAft>
                <a:spcPts val="1200"/>
              </a:spcAft>
              <a:buNone/>
            </a:pPr>
            <a:r>
              <a:rPr lang="en" sz="1400"/>
              <a:t>This plot overlays DEG results (log</a:t>
            </a:r>
            <a:r>
              <a:rPr lang="en" sz="1400" baseline="-25000"/>
              <a:t>2</a:t>
            </a:r>
            <a:r>
              <a:rPr lang="en" sz="1400"/>
              <a:t> Fold Change vs. −log</a:t>
            </a:r>
            <a:r>
              <a:rPr lang="en" sz="1400" baseline="-25000"/>
              <a:t>10</a:t>
            </a:r>
            <a:r>
              <a:rPr lang="en" sz="1400"/>
              <a:t>​ (p-value)) for all three datasets. It confirms a large number of highly significant DEGs in the Natural Ageing and Other Ageing (CSA KO) models (Blue and Green points), with many points achieving scores above 100.</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pic>
        <p:nvPicPr>
          <p:cNvPr id="945" name="Google Shape;945;p107"/>
          <p:cNvPicPr preferRelativeResize="0"/>
          <p:nvPr/>
        </p:nvPicPr>
        <p:blipFill>
          <a:blip r:embed="rId3">
            <a:alphaModFix/>
          </a:blip>
          <a:stretch>
            <a:fillRect/>
          </a:stretch>
        </p:blipFill>
        <p:spPr>
          <a:xfrm>
            <a:off x="272016" y="152400"/>
            <a:ext cx="4838702" cy="4838702"/>
          </a:xfrm>
          <a:prstGeom prst="rect">
            <a:avLst/>
          </a:prstGeom>
          <a:noFill/>
          <a:ln w="38100" cap="flat" cmpd="sng">
            <a:solidFill>
              <a:srgbClr val="816535"/>
            </a:solidFill>
            <a:prstDash val="solid"/>
            <a:round/>
            <a:headEnd type="none" w="sm" len="sm"/>
            <a:tailEnd type="none" w="sm" len="sm"/>
          </a:ln>
        </p:spPr>
      </p:pic>
      <p:sp>
        <p:nvSpPr>
          <p:cNvPr id="946" name="Google Shape;946;p107"/>
          <p:cNvSpPr txBox="1">
            <a:spLocks noGrp="1"/>
          </p:cNvSpPr>
          <p:nvPr>
            <p:ph type="subTitle" idx="4294967295"/>
          </p:nvPr>
        </p:nvSpPr>
        <p:spPr>
          <a:xfrm>
            <a:off x="5610301" y="333900"/>
            <a:ext cx="3248700" cy="44757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Three-Way Venn Diagram of Shared DEGs</a:t>
            </a:r>
            <a:endParaRPr sz="1400" b="1"/>
          </a:p>
          <a:p>
            <a:pPr marL="0" lvl="0" indent="0" algn="ctr" rtl="0">
              <a:spcBef>
                <a:spcPts val="1200"/>
              </a:spcBef>
              <a:spcAft>
                <a:spcPts val="1200"/>
              </a:spcAft>
              <a:buNone/>
            </a:pPr>
            <a:r>
              <a:rPr lang="en" sz="1400"/>
              <a:t>This three-circle diagram compares DEGs from DNA Repair Deficient (GSE206778, Red), Natural Ageing (GSE209742, Blue), and Other Ageing (GSE288213, Green). It yields a critical finding: zero (0) DEGs are shared in the central intersection, suggesting that genetic DNA repair defects drive divergent, distinct pathological signatures rather than simply accelerating a common pathway. Notably, 19,525 DEGs are shared only between Natural Ageing and Other Ageing (CSA KO).</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108"/>
          <p:cNvPicPr preferRelativeResize="0"/>
          <p:nvPr/>
        </p:nvPicPr>
        <p:blipFill>
          <a:blip r:embed="rId3">
            <a:alphaModFix/>
          </a:blip>
          <a:stretch>
            <a:fillRect/>
          </a:stretch>
        </p:blipFill>
        <p:spPr>
          <a:xfrm>
            <a:off x="248475" y="357750"/>
            <a:ext cx="5667098" cy="4250323"/>
          </a:xfrm>
          <a:prstGeom prst="rect">
            <a:avLst/>
          </a:prstGeom>
          <a:noFill/>
          <a:ln w="38100" cap="flat" cmpd="sng">
            <a:solidFill>
              <a:srgbClr val="816535"/>
            </a:solidFill>
            <a:prstDash val="solid"/>
            <a:round/>
            <a:headEnd type="none" w="sm" len="sm"/>
            <a:tailEnd type="none" w="sm" len="sm"/>
          </a:ln>
        </p:spPr>
      </p:pic>
      <p:sp>
        <p:nvSpPr>
          <p:cNvPr id="952" name="Google Shape;952;p108"/>
          <p:cNvSpPr txBox="1">
            <a:spLocks noGrp="1"/>
          </p:cNvSpPr>
          <p:nvPr>
            <p:ph type="subTitle" idx="4294967295"/>
          </p:nvPr>
        </p:nvSpPr>
        <p:spPr>
          <a:xfrm>
            <a:off x="6200476" y="173700"/>
            <a:ext cx="2703300" cy="47961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b="1"/>
              <a:t>Combined Pathway Enrichment Across Datasets</a:t>
            </a:r>
            <a:endParaRPr sz="1400" b="1"/>
          </a:p>
          <a:p>
            <a:pPr marL="0" lvl="0" indent="0" algn="ctr" rtl="0">
              <a:spcBef>
                <a:spcPts val="1200"/>
              </a:spcBef>
              <a:spcAft>
                <a:spcPts val="1200"/>
              </a:spcAft>
              <a:buNone/>
            </a:pPr>
            <a:r>
              <a:rPr lang="en" sz="1400"/>
              <a:t>This Dot Plot visualizes the significance (−log</a:t>
            </a:r>
            <a:r>
              <a:rPr lang="en" sz="1400" baseline="-25000"/>
              <a:t>10</a:t>
            </a:r>
            <a:r>
              <a:rPr lang="en" sz="1400"/>
              <a:t> (p-value)) and gene count (dot size) of key ageing and DNA damage pathways across all three datasets (color-coded). The plot confirms the core hypothesis: DNA Repair, Cell Cycle, and p53 Signalling are the most significantly perturbed pathways across the DNA damage models (GSE206778 and GSE288213), supporting the model that unresolved DNA damage triggers p53-mediated cellular stress.</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09"/>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958" name="Google Shape;958;p109"/>
          <p:cNvSpPr txBox="1">
            <a:spLocks noGrp="1"/>
          </p:cNvSpPr>
          <p:nvPr>
            <p:ph type="subTitle" idx="2"/>
          </p:nvPr>
        </p:nvSpPr>
        <p:spPr>
          <a:xfrm>
            <a:off x="3457025" y="1542325"/>
            <a:ext cx="2517000" cy="21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t>Key Ageing Pathways are Perturbed:</a:t>
            </a:r>
            <a:r>
              <a:rPr lang="en" sz="1100"/>
              <a:t> Enrichment analysis confirmed that pathways central to the DNA damage response, including DNA Repair, Cell Cycle, and p53 Signalling, were the most significantly perturbed. This supports the conceptual model that unresolved DNA damage triggers p53-mediated cell cycle arrest and functional decline.</a:t>
            </a:r>
            <a:endParaRPr sz="1100"/>
          </a:p>
        </p:txBody>
      </p:sp>
      <p:sp>
        <p:nvSpPr>
          <p:cNvPr id="959" name="Google Shape;959;p109"/>
          <p:cNvSpPr txBox="1">
            <a:spLocks noGrp="1"/>
          </p:cNvSpPr>
          <p:nvPr>
            <p:ph type="subTitle" idx="4"/>
          </p:nvPr>
        </p:nvSpPr>
        <p:spPr>
          <a:xfrm>
            <a:off x="469275" y="1676875"/>
            <a:ext cx="2803200" cy="19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t>Genomic Instability Drives Defect-Specific Signatures:</a:t>
            </a:r>
            <a:r>
              <a:rPr lang="en" sz="1100"/>
              <a:t> The CSA KO model (GSE288213) showed a strong, stable upregulation of a specific gene cluster (Heatmap), consistent with severe TC-NER deficiency. Conversely, the ERCC1-XPF analysis (GSE206778) revealed minimal global DEG (Volcano Plot), suggesting a highly localized or tissue-specific transcriptomic response.</a:t>
            </a:r>
            <a:endParaRPr sz="1100"/>
          </a:p>
        </p:txBody>
      </p:sp>
      <p:sp>
        <p:nvSpPr>
          <p:cNvPr id="960" name="Google Shape;960;p109"/>
          <p:cNvSpPr txBox="1">
            <a:spLocks noGrp="1"/>
          </p:cNvSpPr>
          <p:nvPr>
            <p:ph type="subTitle" idx="6"/>
          </p:nvPr>
        </p:nvSpPr>
        <p:spPr>
          <a:xfrm>
            <a:off x="6158575" y="1542325"/>
            <a:ext cx="2364300" cy="21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t>Predictive Biomarkers Identified:</a:t>
            </a:r>
            <a:r>
              <a:rPr lang="en" sz="1100"/>
              <a:t> The Random Forest ML model successfully classified samples and identified a panel of highly predictive candidate biomarkers, including Zfp365 and Calm1. These genes, based on feature importance, are robust molecular markers that can distinguish DNA repair-deficient tissue and warrant further experimental validation.</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p:nvPr/>
        </p:nvSpPr>
        <p:spPr>
          <a:xfrm>
            <a:off x="630325" y="3048150"/>
            <a:ext cx="1036800" cy="103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4" name="Google Shape;664;p92"/>
          <p:cNvSpPr/>
          <p:nvPr/>
        </p:nvSpPr>
        <p:spPr>
          <a:xfrm>
            <a:off x="4765000" y="1601950"/>
            <a:ext cx="1036800" cy="103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5" name="Google Shape;665;p92"/>
          <p:cNvSpPr/>
          <p:nvPr/>
        </p:nvSpPr>
        <p:spPr>
          <a:xfrm>
            <a:off x="4765000" y="3048150"/>
            <a:ext cx="1036800" cy="103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6" name="Google Shape;666;p92"/>
          <p:cNvSpPr/>
          <p:nvPr/>
        </p:nvSpPr>
        <p:spPr>
          <a:xfrm>
            <a:off x="630325" y="1601950"/>
            <a:ext cx="1036800" cy="103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67" name="Google Shape;667;p92"/>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68" name="Google Shape;668;p92"/>
          <p:cNvSpPr txBox="1">
            <a:spLocks noGrp="1"/>
          </p:cNvSpPr>
          <p:nvPr>
            <p:ph type="subTitle" idx="3"/>
          </p:nvPr>
        </p:nvSpPr>
        <p:spPr>
          <a:xfrm>
            <a:off x="1792586" y="1571863"/>
            <a:ext cx="25953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669" name="Google Shape;669;p92"/>
          <p:cNvSpPr txBox="1">
            <a:spLocks noGrp="1"/>
          </p:cNvSpPr>
          <p:nvPr>
            <p:ph type="subTitle" idx="1"/>
          </p:nvPr>
        </p:nvSpPr>
        <p:spPr>
          <a:xfrm>
            <a:off x="5927369" y="1509912"/>
            <a:ext cx="25953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670" name="Google Shape;670;p92"/>
          <p:cNvSpPr txBox="1">
            <a:spLocks noGrp="1"/>
          </p:cNvSpPr>
          <p:nvPr>
            <p:ph type="subTitle" idx="2"/>
          </p:nvPr>
        </p:nvSpPr>
        <p:spPr>
          <a:xfrm>
            <a:off x="5927351" y="1843734"/>
            <a:ext cx="25953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i="0" u="none" strike="noStrike" dirty="0">
                <a:solidFill>
                  <a:srgbClr val="000000"/>
                </a:solidFill>
                <a:effectLst/>
                <a:latin typeface="-webkit-standard"/>
              </a:rPr>
              <a:t>Details the </a:t>
            </a:r>
            <a:r>
              <a:rPr lang="en-GB" sz="1200" i="0" u="none" strike="noStrike" dirty="0">
                <a:solidFill>
                  <a:srgbClr val="000000"/>
                </a:solidFill>
                <a:effectLst/>
              </a:rPr>
              <a:t>two-track computational pipeline</a:t>
            </a:r>
            <a:r>
              <a:rPr lang="en-GB" sz="1200" i="0" u="none" strike="noStrike" dirty="0">
                <a:solidFill>
                  <a:srgbClr val="000000"/>
                </a:solidFill>
                <a:effectLst/>
                <a:latin typeface="-webkit-standard"/>
              </a:rPr>
              <a:t>, covering data retrieval, quality control, </a:t>
            </a:r>
            <a:r>
              <a:rPr lang="en-GB" sz="1200" i="0" u="none" strike="noStrike" dirty="0" err="1">
                <a:solidFill>
                  <a:srgbClr val="000000"/>
                </a:solidFill>
                <a:effectLst/>
              </a:rPr>
              <a:t>DESeq2</a:t>
            </a:r>
            <a:r>
              <a:rPr lang="en-GB" sz="1200" i="0" u="none" strike="noStrike" dirty="0">
                <a:solidFill>
                  <a:srgbClr val="000000"/>
                </a:solidFill>
                <a:effectLst/>
                <a:latin typeface="-webkit-standard"/>
              </a:rPr>
              <a:t> analysis, pathway enrichment, and the </a:t>
            </a:r>
            <a:r>
              <a:rPr lang="en-GB" sz="1200" i="0" u="none" strike="noStrike" dirty="0">
                <a:solidFill>
                  <a:srgbClr val="000000"/>
                </a:solidFill>
                <a:effectLst/>
              </a:rPr>
              <a:t>Random</a:t>
            </a:r>
            <a:r>
              <a:rPr lang="en-GB" sz="1200" i="0" u="none" strike="noStrike" dirty="0">
                <a:solidFill>
                  <a:srgbClr val="000000"/>
                </a:solidFill>
                <a:effectLst/>
                <a:latin typeface="-webkit-standard"/>
              </a:rPr>
              <a:t> </a:t>
            </a:r>
            <a:r>
              <a:rPr lang="en-GB" sz="1200" i="0" u="none" strike="noStrike" dirty="0">
                <a:solidFill>
                  <a:srgbClr val="000000"/>
                </a:solidFill>
                <a:effectLst/>
              </a:rPr>
              <a:t>Forest</a:t>
            </a:r>
            <a:r>
              <a:rPr lang="en-GB" sz="1200" i="0" u="none" strike="noStrike" dirty="0">
                <a:solidFill>
                  <a:srgbClr val="000000"/>
                </a:solidFill>
                <a:effectLst/>
                <a:latin typeface="-webkit-standard"/>
              </a:rPr>
              <a:t> </a:t>
            </a:r>
            <a:r>
              <a:rPr lang="en-GB" sz="1200" i="0" u="none" strike="noStrike" dirty="0">
                <a:solidFill>
                  <a:srgbClr val="000000"/>
                </a:solidFill>
                <a:effectLst/>
              </a:rPr>
              <a:t>ML</a:t>
            </a:r>
            <a:r>
              <a:rPr lang="en-GB" sz="1200" i="0" u="none" strike="noStrike" dirty="0">
                <a:solidFill>
                  <a:srgbClr val="000000"/>
                </a:solidFill>
                <a:effectLst/>
                <a:latin typeface="-webkit-standard"/>
              </a:rPr>
              <a:t> framework.</a:t>
            </a:r>
            <a:endParaRPr sz="1200" dirty="0"/>
          </a:p>
        </p:txBody>
      </p:sp>
      <p:sp>
        <p:nvSpPr>
          <p:cNvPr id="671" name="Google Shape;671;p92"/>
          <p:cNvSpPr txBox="1">
            <a:spLocks noGrp="1"/>
          </p:cNvSpPr>
          <p:nvPr>
            <p:ph type="subTitle" idx="4"/>
          </p:nvPr>
        </p:nvSpPr>
        <p:spPr>
          <a:xfrm>
            <a:off x="1792574" y="1905685"/>
            <a:ext cx="25953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i="0" u="none" strike="noStrike" dirty="0">
                <a:solidFill>
                  <a:srgbClr val="000000"/>
                </a:solidFill>
                <a:effectLst/>
                <a:latin typeface="-webkit-standard"/>
              </a:rPr>
              <a:t>Defines the project's </a:t>
            </a:r>
            <a:r>
              <a:rPr lang="en-GB" sz="1200" i="0" u="none" strike="noStrike" dirty="0">
                <a:solidFill>
                  <a:srgbClr val="000000"/>
                </a:solidFill>
                <a:effectLst/>
              </a:rPr>
              <a:t>aim</a:t>
            </a:r>
            <a:r>
              <a:rPr lang="en-GB" sz="1200" i="0" u="none" strike="noStrike" dirty="0">
                <a:solidFill>
                  <a:srgbClr val="000000"/>
                </a:solidFill>
                <a:effectLst/>
                <a:latin typeface="-webkit-standard"/>
              </a:rPr>
              <a:t> and outlines the </a:t>
            </a:r>
            <a:r>
              <a:rPr lang="en-GB" sz="1200" i="0" u="none" strike="noStrike" dirty="0">
                <a:solidFill>
                  <a:srgbClr val="000000"/>
                </a:solidFill>
                <a:effectLst/>
              </a:rPr>
              <a:t>six specific goals</a:t>
            </a:r>
            <a:r>
              <a:rPr lang="en-GB" sz="1200" i="0" u="none" strike="noStrike" dirty="0">
                <a:solidFill>
                  <a:srgbClr val="000000"/>
                </a:solidFill>
                <a:effectLst/>
                <a:latin typeface="-webkit-standard"/>
              </a:rPr>
              <a:t> for data processing, analysis, and biomarker discovery.</a:t>
            </a:r>
            <a:endParaRPr lang="en-GB" sz="1200" dirty="0"/>
          </a:p>
        </p:txBody>
      </p:sp>
      <p:sp>
        <p:nvSpPr>
          <p:cNvPr id="672" name="Google Shape;672;p92"/>
          <p:cNvSpPr txBox="1">
            <a:spLocks noGrp="1"/>
          </p:cNvSpPr>
          <p:nvPr>
            <p:ph type="subTitle" idx="5"/>
          </p:nvPr>
        </p:nvSpPr>
        <p:spPr>
          <a:xfrm>
            <a:off x="5927369" y="3059341"/>
            <a:ext cx="25953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673" name="Google Shape;673;p92"/>
          <p:cNvSpPr txBox="1">
            <a:spLocks noGrp="1"/>
          </p:cNvSpPr>
          <p:nvPr>
            <p:ph type="subTitle" idx="6"/>
          </p:nvPr>
        </p:nvSpPr>
        <p:spPr>
          <a:xfrm>
            <a:off x="5927351" y="3393213"/>
            <a:ext cx="25953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i="0" u="none" strike="noStrike" dirty="0">
                <a:solidFill>
                  <a:srgbClr val="000000"/>
                </a:solidFill>
                <a:effectLst/>
                <a:latin typeface="-webkit-standard"/>
              </a:rPr>
              <a:t>Provides a concise summary of the findings, confirming </a:t>
            </a:r>
            <a:r>
              <a:rPr lang="en-GB" sz="1200" i="0" u="none" strike="noStrike" dirty="0">
                <a:solidFill>
                  <a:srgbClr val="000000"/>
                </a:solidFill>
                <a:effectLst/>
              </a:rPr>
              <a:t>DNA</a:t>
            </a:r>
            <a:r>
              <a:rPr lang="en-GB" sz="1200" i="0" u="none" strike="noStrike" dirty="0">
                <a:solidFill>
                  <a:srgbClr val="000000"/>
                </a:solidFill>
                <a:effectLst/>
                <a:latin typeface="-webkit-standard"/>
              </a:rPr>
              <a:t> damage mechanisms while noting the </a:t>
            </a:r>
            <a:r>
              <a:rPr lang="en-GB" sz="1200" i="0" u="none" strike="noStrike" dirty="0">
                <a:solidFill>
                  <a:srgbClr val="000000"/>
                </a:solidFill>
                <a:effectLst/>
              </a:rPr>
              <a:t>divergence of DNA repair defect signatures</a:t>
            </a:r>
            <a:r>
              <a:rPr lang="en-GB" sz="1200" i="0" u="none" strike="noStrike" dirty="0">
                <a:solidFill>
                  <a:srgbClr val="000000"/>
                </a:solidFill>
                <a:effectLst/>
                <a:latin typeface="-webkit-standard"/>
              </a:rPr>
              <a:t> from natural ageing.</a:t>
            </a:r>
            <a:endParaRPr sz="1200" dirty="0"/>
          </a:p>
        </p:txBody>
      </p:sp>
      <p:sp>
        <p:nvSpPr>
          <p:cNvPr id="674" name="Google Shape;674;p92"/>
          <p:cNvSpPr txBox="1">
            <a:spLocks noGrp="1"/>
          </p:cNvSpPr>
          <p:nvPr>
            <p:ph type="subTitle" idx="7"/>
          </p:nvPr>
        </p:nvSpPr>
        <p:spPr>
          <a:xfrm>
            <a:off x="1792586" y="2997391"/>
            <a:ext cx="2595300" cy="5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analysis</a:t>
            </a:r>
            <a:endParaRPr/>
          </a:p>
        </p:txBody>
      </p:sp>
      <p:sp>
        <p:nvSpPr>
          <p:cNvPr id="675" name="Google Shape;675;p92"/>
          <p:cNvSpPr txBox="1">
            <a:spLocks noGrp="1"/>
          </p:cNvSpPr>
          <p:nvPr>
            <p:ph type="subTitle" idx="8"/>
          </p:nvPr>
        </p:nvSpPr>
        <p:spPr>
          <a:xfrm>
            <a:off x="1792574" y="3331263"/>
            <a:ext cx="2595300" cy="1291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i="0" u="none" strike="noStrike" dirty="0">
                <a:solidFill>
                  <a:srgbClr val="000000"/>
                </a:solidFill>
                <a:effectLst/>
                <a:latin typeface="-webkit-standard"/>
              </a:rPr>
              <a:t>Presents the </a:t>
            </a:r>
            <a:r>
              <a:rPr lang="en-GB" sz="1200" i="0" u="none" strike="noStrike" dirty="0">
                <a:solidFill>
                  <a:srgbClr val="000000"/>
                </a:solidFill>
                <a:effectLst/>
              </a:rPr>
              <a:t>key findings</a:t>
            </a:r>
            <a:r>
              <a:rPr lang="en-GB" sz="1200" i="0" u="none" strike="noStrike" dirty="0">
                <a:solidFill>
                  <a:srgbClr val="000000"/>
                </a:solidFill>
                <a:effectLst/>
                <a:latin typeface="-webkit-standard"/>
              </a:rPr>
              <a:t> from differential expression, diagram comparisons, functional pathway enrichment, and the </a:t>
            </a:r>
            <a:r>
              <a:rPr lang="en-GB" sz="1200" i="0" u="none" strike="noStrike" dirty="0">
                <a:solidFill>
                  <a:srgbClr val="000000"/>
                </a:solidFill>
                <a:effectLst/>
              </a:rPr>
              <a:t>predictive biomarkers</a:t>
            </a:r>
            <a:r>
              <a:rPr lang="en-GB" sz="1200" i="0" u="none" strike="noStrike" dirty="0">
                <a:solidFill>
                  <a:srgbClr val="000000"/>
                </a:solidFill>
                <a:effectLst/>
                <a:latin typeface="-webkit-standard"/>
              </a:rPr>
              <a:t> identified by </a:t>
            </a:r>
            <a:r>
              <a:rPr lang="en-GB" sz="1200" i="0" u="none" strike="noStrike" dirty="0">
                <a:solidFill>
                  <a:srgbClr val="000000"/>
                </a:solidFill>
                <a:effectLst/>
              </a:rPr>
              <a:t>ML</a:t>
            </a:r>
            <a:r>
              <a:rPr lang="en-GB" sz="1200" i="0" u="none" strike="noStrike" dirty="0">
                <a:solidFill>
                  <a:srgbClr val="000000"/>
                </a:solidFill>
                <a:effectLst/>
                <a:latin typeface="-webkit-standard"/>
              </a:rPr>
              <a:t> model.</a:t>
            </a:r>
            <a:endParaRPr sz="1200" dirty="0"/>
          </a:p>
        </p:txBody>
      </p:sp>
      <p:sp>
        <p:nvSpPr>
          <p:cNvPr id="676" name="Google Shape;676;p92"/>
          <p:cNvSpPr txBox="1">
            <a:spLocks noGrp="1"/>
          </p:cNvSpPr>
          <p:nvPr>
            <p:ph type="title" idx="9"/>
          </p:nvPr>
        </p:nvSpPr>
        <p:spPr>
          <a:xfrm>
            <a:off x="629113" y="1828888"/>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77" name="Google Shape;677;p92"/>
          <p:cNvSpPr txBox="1">
            <a:spLocks noGrp="1"/>
          </p:cNvSpPr>
          <p:nvPr>
            <p:ph type="title" idx="13"/>
          </p:nvPr>
        </p:nvSpPr>
        <p:spPr>
          <a:xfrm>
            <a:off x="4752388" y="1828888"/>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8" name="Google Shape;678;p92"/>
          <p:cNvSpPr txBox="1">
            <a:spLocks noGrp="1"/>
          </p:cNvSpPr>
          <p:nvPr>
            <p:ph type="title" idx="14"/>
          </p:nvPr>
        </p:nvSpPr>
        <p:spPr>
          <a:xfrm>
            <a:off x="629113" y="3275100"/>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79" name="Google Shape;679;p92"/>
          <p:cNvSpPr txBox="1">
            <a:spLocks noGrp="1"/>
          </p:cNvSpPr>
          <p:nvPr>
            <p:ph type="title" idx="15"/>
          </p:nvPr>
        </p:nvSpPr>
        <p:spPr>
          <a:xfrm>
            <a:off x="4752388" y="327511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10"/>
          <p:cNvSpPr txBox="1">
            <a:spLocks noGrp="1"/>
          </p:cNvSpPr>
          <p:nvPr>
            <p:ph type="title"/>
          </p:nvPr>
        </p:nvSpPr>
        <p:spPr>
          <a:xfrm>
            <a:off x="2304200" y="1249450"/>
            <a:ext cx="4535700" cy="7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966" name="Google Shape;966;p110"/>
          <p:cNvSpPr txBox="1">
            <a:spLocks noGrp="1"/>
          </p:cNvSpPr>
          <p:nvPr>
            <p:ph type="subTitle" idx="1"/>
          </p:nvPr>
        </p:nvSpPr>
        <p:spPr>
          <a:xfrm>
            <a:off x="1931300" y="2041450"/>
            <a:ext cx="5281500" cy="19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While the distinct nature of the signatures challenges the simple acceleration model, our findings reinforce the concept that genomic instability is a core driver of severe, unique pathologies by confirming the activation of established DNA damage and p53 mechanisms.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11"/>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972" name="Google Shape;972;p111"/>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Dataset 1 Paper Link: https://pubmed.ncbi.nlm.nih.gov/38514641/</a:t>
            </a:r>
            <a:endParaRPr sz="1400"/>
          </a:p>
          <a:p>
            <a:pPr marL="457200" lvl="0" indent="-317500" algn="l" rtl="0">
              <a:spcBef>
                <a:spcPts val="0"/>
              </a:spcBef>
              <a:spcAft>
                <a:spcPts val="0"/>
              </a:spcAft>
              <a:buSzPts val="1400"/>
              <a:buAutoNum type="arabicPeriod"/>
            </a:pPr>
            <a:r>
              <a:rPr lang="en" sz="1400"/>
              <a:t>Dataset 2 Paper Link: https://pubmed.ncbi.nlm.nih.gov/40570619/</a:t>
            </a:r>
            <a:endParaRPr sz="1400"/>
          </a:p>
          <a:p>
            <a:pPr marL="457200" lvl="0" indent="-317500" algn="l" rtl="0">
              <a:spcBef>
                <a:spcPts val="0"/>
              </a:spcBef>
              <a:spcAft>
                <a:spcPts val="0"/>
              </a:spcAft>
              <a:buSzPts val="1400"/>
              <a:buAutoNum type="arabicPeriod"/>
            </a:pPr>
            <a:r>
              <a:rPr lang="en" sz="1400"/>
              <a:t>Dataset 3 Paper Link: https://pubmed.ncbi.nlm.nih.gov/37348497/</a:t>
            </a:r>
            <a:endParaRPr sz="1400"/>
          </a:p>
          <a:p>
            <a:pPr marL="457200" lvl="0" indent="-317500" algn="l" rtl="0">
              <a:spcBef>
                <a:spcPts val="0"/>
              </a:spcBef>
              <a:spcAft>
                <a:spcPts val="0"/>
              </a:spcAft>
              <a:buSzPts val="1400"/>
              <a:buAutoNum type="arabicPeriod"/>
            </a:pPr>
            <a:r>
              <a:rPr lang="en" sz="1400"/>
              <a:t>Background Figure Article: https://www.sciencedirect.com/science/article/pii/S0092867405001029#fig6</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3"/>
          <p:cNvSpPr txBox="1">
            <a:spLocks noGrp="1"/>
          </p:cNvSpPr>
          <p:nvPr>
            <p:ph type="title"/>
          </p:nvPr>
        </p:nvSpPr>
        <p:spPr>
          <a:xfrm>
            <a:off x="2304150" y="1290063"/>
            <a:ext cx="4535700" cy="7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685" name="Google Shape;685;p93"/>
          <p:cNvSpPr txBox="1">
            <a:spLocks noGrp="1"/>
          </p:cNvSpPr>
          <p:nvPr>
            <p:ph type="subTitle" idx="1"/>
          </p:nvPr>
        </p:nvSpPr>
        <p:spPr>
          <a:xfrm>
            <a:off x="1245900" y="2202538"/>
            <a:ext cx="6652200" cy="1650900"/>
          </a:xfrm>
          <a:prstGeom prst="rect">
            <a:avLst/>
          </a:prstGeom>
        </p:spPr>
        <p:txBody>
          <a:bodyPr spcFirstLastPara="1" wrap="square" lIns="91425" tIns="91425" rIns="91425" bIns="91425" anchor="t" anchorCtr="0">
            <a:noAutofit/>
          </a:bodyPr>
          <a:lstStyle/>
          <a:p>
            <a:pPr marL="457200" lvl="0" indent="-342900" algn="ctr" rtl="0">
              <a:spcBef>
                <a:spcPts val="0"/>
              </a:spcBef>
              <a:spcAft>
                <a:spcPts val="0"/>
              </a:spcAft>
              <a:buSzPts val="1800"/>
              <a:buChar char="●"/>
            </a:pPr>
            <a:r>
              <a:rPr lang="en"/>
              <a:t>Ageing results from cumulative molecular damage, with DNA damage as a key contributor.</a:t>
            </a:r>
            <a:endParaRPr/>
          </a:p>
          <a:p>
            <a:pPr marL="457200" lvl="0" indent="-342900" algn="ctr" rtl="0">
              <a:spcBef>
                <a:spcPts val="0"/>
              </a:spcBef>
              <a:spcAft>
                <a:spcPts val="0"/>
              </a:spcAft>
              <a:buSzPts val="1800"/>
              <a:buChar char="●"/>
            </a:pPr>
            <a:r>
              <a:rPr lang="en"/>
              <a:t>Defects in NER proteins (e.g., ERCC1-XPF, CSA) cause progeroid syndromes, highlighting genomic instability as a driver of ageing.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4"/>
          <p:cNvSpPr txBox="1">
            <a:spLocks noGrp="1"/>
          </p:cNvSpPr>
          <p:nvPr>
            <p:ph type="title"/>
          </p:nvPr>
        </p:nvSpPr>
        <p:spPr>
          <a:xfrm>
            <a:off x="2304200" y="1401850"/>
            <a:ext cx="4535700" cy="79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Hypothesis</a:t>
            </a:r>
            <a:endParaRPr/>
          </a:p>
        </p:txBody>
      </p:sp>
      <p:sp>
        <p:nvSpPr>
          <p:cNvPr id="691" name="Google Shape;691;p94"/>
          <p:cNvSpPr txBox="1">
            <a:spLocks noGrp="1"/>
          </p:cNvSpPr>
          <p:nvPr>
            <p:ph type="subTitle" idx="1"/>
          </p:nvPr>
        </p:nvSpPr>
        <p:spPr>
          <a:xfrm>
            <a:off x="2304200" y="2142350"/>
            <a:ext cx="4535700" cy="15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DNA repair deficiencies leave a distinct transcriptomic signature of accelerated ageing.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5"/>
          <p:cNvSpPr/>
          <p:nvPr/>
        </p:nvSpPr>
        <p:spPr>
          <a:xfrm>
            <a:off x="947548" y="1817886"/>
            <a:ext cx="620700" cy="62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7" name="Google Shape;697;p95"/>
          <p:cNvSpPr/>
          <p:nvPr/>
        </p:nvSpPr>
        <p:spPr>
          <a:xfrm>
            <a:off x="4719150" y="1764936"/>
            <a:ext cx="620700" cy="620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8" name="Google Shape;698;p95"/>
          <p:cNvSpPr txBox="1">
            <a:spLocks noGrp="1"/>
          </p:cNvSpPr>
          <p:nvPr>
            <p:ph type="title"/>
          </p:nvPr>
        </p:nvSpPr>
        <p:spPr>
          <a:xfrm>
            <a:off x="621100" y="5212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699" name="Google Shape;699;p95"/>
          <p:cNvSpPr txBox="1">
            <a:spLocks noGrp="1"/>
          </p:cNvSpPr>
          <p:nvPr>
            <p:ph type="subTitle" idx="2"/>
          </p:nvPr>
        </p:nvSpPr>
        <p:spPr>
          <a:xfrm>
            <a:off x="5424600" y="1841863"/>
            <a:ext cx="2238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Apply Machine Learning to discover robust predictive biomarkers of DNA damage-induced ageing.</a:t>
            </a:r>
            <a:endParaRPr/>
          </a:p>
        </p:txBody>
      </p:sp>
      <p:sp>
        <p:nvSpPr>
          <p:cNvPr id="700" name="Google Shape;700;p95"/>
          <p:cNvSpPr txBox="1">
            <a:spLocks noGrp="1"/>
          </p:cNvSpPr>
          <p:nvPr>
            <p:ph type="subTitle" idx="4"/>
          </p:nvPr>
        </p:nvSpPr>
        <p:spPr>
          <a:xfrm>
            <a:off x="1781288" y="1841863"/>
            <a:ext cx="2238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shared and unique DEGs and pathways in ERCC1-XPF/CSA mutant mice and naturally aged tissues.</a:t>
            </a:r>
            <a:endParaRPr/>
          </a:p>
        </p:txBody>
      </p:sp>
      <p:sp>
        <p:nvSpPr>
          <p:cNvPr id="701" name="Google Shape;701;p95"/>
          <p:cNvSpPr txBox="1">
            <a:spLocks noGrp="1"/>
          </p:cNvSpPr>
          <p:nvPr>
            <p:ph type="title" idx="4294967295"/>
          </p:nvPr>
        </p:nvSpPr>
        <p:spPr>
          <a:xfrm>
            <a:off x="862794" y="1870825"/>
            <a:ext cx="7902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01</a:t>
            </a:r>
            <a:endParaRPr sz="2400"/>
          </a:p>
        </p:txBody>
      </p:sp>
      <p:sp>
        <p:nvSpPr>
          <p:cNvPr id="702" name="Google Shape;702;p95"/>
          <p:cNvSpPr txBox="1">
            <a:spLocks noGrp="1"/>
          </p:cNvSpPr>
          <p:nvPr>
            <p:ph type="title" idx="4294967295"/>
          </p:nvPr>
        </p:nvSpPr>
        <p:spPr>
          <a:xfrm>
            <a:off x="4634394" y="1817875"/>
            <a:ext cx="790200" cy="5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02</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p96"/>
          <p:cNvGrpSpPr/>
          <p:nvPr/>
        </p:nvGrpSpPr>
        <p:grpSpPr>
          <a:xfrm>
            <a:off x="1071944" y="1388064"/>
            <a:ext cx="1437432" cy="798105"/>
            <a:chOff x="0" y="-225534"/>
            <a:chExt cx="2091723" cy="1161387"/>
          </a:xfrm>
        </p:grpSpPr>
        <p:grpSp>
          <p:nvGrpSpPr>
            <p:cNvPr id="708" name="Google Shape;708;p96"/>
            <p:cNvGrpSpPr/>
            <p:nvPr/>
          </p:nvGrpSpPr>
          <p:grpSpPr>
            <a:xfrm>
              <a:off x="0" y="-225534"/>
              <a:ext cx="2091723" cy="1161387"/>
              <a:chOff x="0" y="-28575"/>
              <a:chExt cx="265020" cy="147147"/>
            </a:xfrm>
          </p:grpSpPr>
          <p:sp>
            <p:nvSpPr>
              <p:cNvPr id="709" name="Google Shape;709;p96"/>
              <p:cNvSpPr/>
              <p:nvPr/>
            </p:nvSpPr>
            <p:spPr>
              <a:xfrm>
                <a:off x="0" y="0"/>
                <a:ext cx="265020" cy="118572"/>
              </a:xfrm>
              <a:custGeom>
                <a:avLst/>
                <a:gdLst/>
                <a:ahLst/>
                <a:cxnLst/>
                <a:rect l="l" t="t" r="r" b="b"/>
                <a:pathLst>
                  <a:path w="265020" h="118572" extrusionOk="0">
                    <a:moveTo>
                      <a:pt x="0" y="0"/>
                    </a:moveTo>
                    <a:lnTo>
                      <a:pt x="265020" y="0"/>
                    </a:lnTo>
                    <a:lnTo>
                      <a:pt x="265020" y="118572"/>
                    </a:lnTo>
                    <a:lnTo>
                      <a:pt x="0" y="118572"/>
                    </a:lnTo>
                    <a:close/>
                  </a:path>
                </a:pathLst>
              </a:custGeom>
              <a:solidFill>
                <a:srgbClr val="C9BAA0"/>
              </a:solidFill>
              <a:ln>
                <a:noFill/>
              </a:ln>
            </p:spPr>
            <p:txBody>
              <a:bodyPr/>
              <a:lstStyle/>
              <a:p>
                <a:endParaRPr lang="en-GB"/>
              </a:p>
            </p:txBody>
          </p:sp>
          <p:sp>
            <p:nvSpPr>
              <p:cNvPr id="710" name="Google Shape;710;p96"/>
              <p:cNvSpPr txBox="1"/>
              <p:nvPr/>
            </p:nvSpPr>
            <p:spPr>
              <a:xfrm>
                <a:off x="0" y="-28575"/>
                <a:ext cx="264900" cy="147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11" name="Google Shape;711;p96"/>
            <p:cNvSpPr txBox="1"/>
            <p:nvPr/>
          </p:nvSpPr>
          <p:spPr>
            <a:xfrm>
              <a:off x="0" y="109152"/>
              <a:ext cx="2091600" cy="738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Unrepaired DNA damage</a:t>
              </a:r>
              <a:endParaRPr sz="1282"/>
            </a:p>
          </p:txBody>
        </p:sp>
      </p:grpSp>
      <p:grpSp>
        <p:nvGrpSpPr>
          <p:cNvPr id="712" name="Google Shape;712;p96"/>
          <p:cNvGrpSpPr/>
          <p:nvPr/>
        </p:nvGrpSpPr>
        <p:grpSpPr>
          <a:xfrm>
            <a:off x="3313411" y="1353157"/>
            <a:ext cx="1565327" cy="553738"/>
            <a:chOff x="0" y="-225534"/>
            <a:chExt cx="2277833" cy="805789"/>
          </a:xfrm>
        </p:grpSpPr>
        <p:grpSp>
          <p:nvGrpSpPr>
            <p:cNvPr id="713" name="Google Shape;713;p96"/>
            <p:cNvGrpSpPr/>
            <p:nvPr/>
          </p:nvGrpSpPr>
          <p:grpSpPr>
            <a:xfrm>
              <a:off x="0" y="-225534"/>
              <a:ext cx="2277833" cy="805789"/>
              <a:chOff x="0" y="-28575"/>
              <a:chExt cx="288600" cy="102093"/>
            </a:xfrm>
          </p:grpSpPr>
          <p:sp>
            <p:nvSpPr>
              <p:cNvPr id="714" name="Google Shape;714;p96"/>
              <p:cNvSpPr/>
              <p:nvPr/>
            </p:nvSpPr>
            <p:spPr>
              <a:xfrm>
                <a:off x="0" y="0"/>
                <a:ext cx="288552" cy="73518"/>
              </a:xfrm>
              <a:custGeom>
                <a:avLst/>
                <a:gdLst/>
                <a:ahLst/>
                <a:cxnLst/>
                <a:rect l="l" t="t" r="r" b="b"/>
                <a:pathLst>
                  <a:path w="288552" h="73518" extrusionOk="0">
                    <a:moveTo>
                      <a:pt x="0" y="0"/>
                    </a:moveTo>
                    <a:lnTo>
                      <a:pt x="288552" y="0"/>
                    </a:lnTo>
                    <a:lnTo>
                      <a:pt x="288552" y="73518"/>
                    </a:lnTo>
                    <a:lnTo>
                      <a:pt x="0" y="73518"/>
                    </a:lnTo>
                    <a:close/>
                  </a:path>
                </a:pathLst>
              </a:custGeom>
              <a:solidFill>
                <a:srgbClr val="C9BAA0"/>
              </a:solidFill>
              <a:ln>
                <a:noFill/>
              </a:ln>
            </p:spPr>
            <p:txBody>
              <a:bodyPr/>
              <a:lstStyle/>
              <a:p>
                <a:endParaRPr lang="en-GB"/>
              </a:p>
            </p:txBody>
          </p:sp>
          <p:sp>
            <p:nvSpPr>
              <p:cNvPr id="715" name="Google Shape;715;p96"/>
              <p:cNvSpPr txBox="1"/>
              <p:nvPr/>
            </p:nvSpPr>
            <p:spPr>
              <a:xfrm>
                <a:off x="0" y="-28575"/>
                <a:ext cx="2886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16" name="Google Shape;716;p96"/>
            <p:cNvSpPr txBox="1"/>
            <p:nvPr/>
          </p:nvSpPr>
          <p:spPr>
            <a:xfrm>
              <a:off x="0" y="109152"/>
              <a:ext cx="22776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p53 activation</a:t>
              </a:r>
              <a:endParaRPr sz="1282"/>
            </a:p>
          </p:txBody>
        </p:sp>
      </p:grpSp>
      <p:grpSp>
        <p:nvGrpSpPr>
          <p:cNvPr id="717" name="Google Shape;717;p96"/>
          <p:cNvGrpSpPr/>
          <p:nvPr/>
        </p:nvGrpSpPr>
        <p:grpSpPr>
          <a:xfrm>
            <a:off x="4553664" y="1814784"/>
            <a:ext cx="2381148" cy="715126"/>
            <a:chOff x="0" y="-451068"/>
            <a:chExt cx="3465000" cy="1040637"/>
          </a:xfrm>
        </p:grpSpPr>
        <p:grpSp>
          <p:nvGrpSpPr>
            <p:cNvPr id="718" name="Google Shape;718;p96"/>
            <p:cNvGrpSpPr/>
            <p:nvPr/>
          </p:nvGrpSpPr>
          <p:grpSpPr>
            <a:xfrm>
              <a:off x="0" y="-451068"/>
              <a:ext cx="3464872" cy="1040637"/>
              <a:chOff x="0" y="-57150"/>
              <a:chExt cx="438997" cy="131848"/>
            </a:xfrm>
          </p:grpSpPr>
          <p:sp>
            <p:nvSpPr>
              <p:cNvPr id="719" name="Google Shape;719;p96"/>
              <p:cNvSpPr/>
              <p:nvPr/>
            </p:nvSpPr>
            <p:spPr>
              <a:xfrm>
                <a:off x="0" y="0"/>
                <a:ext cx="438997" cy="74698"/>
              </a:xfrm>
              <a:custGeom>
                <a:avLst/>
                <a:gdLst/>
                <a:ahLst/>
                <a:cxnLst/>
                <a:rect l="l" t="t" r="r" b="b"/>
                <a:pathLst>
                  <a:path w="438997" h="74698" extrusionOk="0">
                    <a:moveTo>
                      <a:pt x="0" y="0"/>
                    </a:moveTo>
                    <a:lnTo>
                      <a:pt x="438997" y="0"/>
                    </a:lnTo>
                    <a:lnTo>
                      <a:pt x="438997" y="74698"/>
                    </a:lnTo>
                    <a:lnTo>
                      <a:pt x="0" y="74698"/>
                    </a:lnTo>
                    <a:close/>
                  </a:path>
                </a:pathLst>
              </a:custGeom>
              <a:solidFill>
                <a:srgbClr val="C9BAA0"/>
              </a:solidFill>
              <a:ln>
                <a:noFill/>
              </a:ln>
            </p:spPr>
            <p:txBody>
              <a:bodyPr/>
              <a:lstStyle/>
              <a:p>
                <a:endParaRPr lang="en-GB"/>
              </a:p>
            </p:txBody>
          </p:sp>
          <p:sp>
            <p:nvSpPr>
              <p:cNvPr id="720" name="Google Shape;720;p96"/>
              <p:cNvSpPr txBox="1"/>
              <p:nvPr/>
            </p:nvSpPr>
            <p:spPr>
              <a:xfrm>
                <a:off x="0" y="-57150"/>
                <a:ext cx="438900" cy="131700"/>
              </a:xfrm>
              <a:prstGeom prst="rect">
                <a:avLst/>
              </a:prstGeom>
              <a:noFill/>
              <a:ln>
                <a:noFill/>
              </a:ln>
            </p:spPr>
            <p:txBody>
              <a:bodyPr spcFirstLastPara="1" wrap="square" lIns="45325" tIns="45325" rIns="45325" bIns="45325" anchor="ctr" anchorCtr="0">
                <a:noAutofit/>
              </a:bodyPr>
              <a:lstStyle/>
              <a:p>
                <a:pPr marL="0" marR="0" lvl="0" indent="0" algn="ctr" rtl="0">
                  <a:lnSpc>
                    <a:spcPct val="242500"/>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21" name="Google Shape;721;p96"/>
            <p:cNvSpPr txBox="1"/>
            <p:nvPr/>
          </p:nvSpPr>
          <p:spPr>
            <a:xfrm>
              <a:off x="0" y="109152"/>
              <a:ext cx="3465000" cy="3282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465" b="0" i="0" u="none" strike="noStrike" cap="none">
                  <a:solidFill>
                    <a:srgbClr val="000000"/>
                  </a:solidFill>
                  <a:latin typeface="League Spartan"/>
                  <a:ea typeface="League Spartan"/>
                  <a:cs typeface="League Spartan"/>
                  <a:sym typeface="League Spartan"/>
                </a:rPr>
                <a:t>Senescence/Apoptosis</a:t>
              </a:r>
              <a:endParaRPr sz="1282"/>
            </a:p>
          </p:txBody>
        </p:sp>
      </p:grpSp>
      <p:grpSp>
        <p:nvGrpSpPr>
          <p:cNvPr id="722" name="Google Shape;722;p96"/>
          <p:cNvGrpSpPr/>
          <p:nvPr/>
        </p:nvGrpSpPr>
        <p:grpSpPr>
          <a:xfrm>
            <a:off x="6193655" y="716100"/>
            <a:ext cx="1499015" cy="798105"/>
            <a:chOff x="0" y="-225534"/>
            <a:chExt cx="2181337" cy="1161387"/>
          </a:xfrm>
        </p:grpSpPr>
        <p:grpSp>
          <p:nvGrpSpPr>
            <p:cNvPr id="723" name="Google Shape;723;p96"/>
            <p:cNvGrpSpPr/>
            <p:nvPr/>
          </p:nvGrpSpPr>
          <p:grpSpPr>
            <a:xfrm>
              <a:off x="0" y="-225534"/>
              <a:ext cx="2181337" cy="1161387"/>
              <a:chOff x="0" y="-28575"/>
              <a:chExt cx="276374" cy="147147"/>
            </a:xfrm>
          </p:grpSpPr>
          <p:sp>
            <p:nvSpPr>
              <p:cNvPr id="724" name="Google Shape;724;p96"/>
              <p:cNvSpPr/>
              <p:nvPr/>
            </p:nvSpPr>
            <p:spPr>
              <a:xfrm>
                <a:off x="0" y="0"/>
                <a:ext cx="276374" cy="118572"/>
              </a:xfrm>
              <a:custGeom>
                <a:avLst/>
                <a:gdLst/>
                <a:ahLst/>
                <a:cxnLst/>
                <a:rect l="l" t="t" r="r" b="b"/>
                <a:pathLst>
                  <a:path w="276374" h="118572" extrusionOk="0">
                    <a:moveTo>
                      <a:pt x="0" y="0"/>
                    </a:moveTo>
                    <a:lnTo>
                      <a:pt x="276374" y="0"/>
                    </a:lnTo>
                    <a:lnTo>
                      <a:pt x="276374" y="118572"/>
                    </a:lnTo>
                    <a:lnTo>
                      <a:pt x="0" y="118572"/>
                    </a:lnTo>
                    <a:close/>
                  </a:path>
                </a:pathLst>
              </a:custGeom>
              <a:solidFill>
                <a:srgbClr val="C9BAA0"/>
              </a:solidFill>
              <a:ln>
                <a:noFill/>
              </a:ln>
            </p:spPr>
            <p:txBody>
              <a:bodyPr/>
              <a:lstStyle/>
              <a:p>
                <a:endParaRPr lang="en-GB"/>
              </a:p>
            </p:txBody>
          </p:sp>
          <p:sp>
            <p:nvSpPr>
              <p:cNvPr id="725" name="Google Shape;725;p96"/>
              <p:cNvSpPr txBox="1"/>
              <p:nvPr/>
            </p:nvSpPr>
            <p:spPr>
              <a:xfrm>
                <a:off x="0" y="-28575"/>
                <a:ext cx="276300" cy="147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26" name="Google Shape;726;p96"/>
            <p:cNvSpPr txBox="1"/>
            <p:nvPr/>
          </p:nvSpPr>
          <p:spPr>
            <a:xfrm>
              <a:off x="0" y="109152"/>
              <a:ext cx="2181300" cy="738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Tissue Stem Cell Depletion</a:t>
              </a:r>
              <a:endParaRPr sz="1282"/>
            </a:p>
          </p:txBody>
        </p:sp>
      </p:grpSp>
      <p:grpSp>
        <p:nvGrpSpPr>
          <p:cNvPr id="727" name="Google Shape;727;p96"/>
          <p:cNvGrpSpPr/>
          <p:nvPr/>
        </p:nvGrpSpPr>
        <p:grpSpPr>
          <a:xfrm>
            <a:off x="7610438" y="1874055"/>
            <a:ext cx="956770" cy="553738"/>
            <a:chOff x="0" y="-225534"/>
            <a:chExt cx="1392272" cy="805789"/>
          </a:xfrm>
        </p:grpSpPr>
        <p:grpSp>
          <p:nvGrpSpPr>
            <p:cNvPr id="728" name="Google Shape;728;p96"/>
            <p:cNvGrpSpPr/>
            <p:nvPr/>
          </p:nvGrpSpPr>
          <p:grpSpPr>
            <a:xfrm>
              <a:off x="0" y="-225534"/>
              <a:ext cx="1392272" cy="805789"/>
              <a:chOff x="0" y="-28575"/>
              <a:chExt cx="176400" cy="102093"/>
            </a:xfrm>
          </p:grpSpPr>
          <p:sp>
            <p:nvSpPr>
              <p:cNvPr id="729" name="Google Shape;729;p96"/>
              <p:cNvSpPr/>
              <p:nvPr/>
            </p:nvSpPr>
            <p:spPr>
              <a:xfrm>
                <a:off x="0" y="0"/>
                <a:ext cx="176288" cy="73518"/>
              </a:xfrm>
              <a:custGeom>
                <a:avLst/>
                <a:gdLst/>
                <a:ahLst/>
                <a:cxnLst/>
                <a:rect l="l" t="t" r="r" b="b"/>
                <a:pathLst>
                  <a:path w="176288" h="73518" extrusionOk="0">
                    <a:moveTo>
                      <a:pt x="0" y="0"/>
                    </a:moveTo>
                    <a:lnTo>
                      <a:pt x="176288" y="0"/>
                    </a:lnTo>
                    <a:lnTo>
                      <a:pt x="176288" y="73518"/>
                    </a:lnTo>
                    <a:lnTo>
                      <a:pt x="0" y="73518"/>
                    </a:lnTo>
                    <a:close/>
                  </a:path>
                </a:pathLst>
              </a:custGeom>
              <a:solidFill>
                <a:srgbClr val="C9BAA0"/>
              </a:solidFill>
              <a:ln>
                <a:noFill/>
              </a:ln>
            </p:spPr>
            <p:txBody>
              <a:bodyPr/>
              <a:lstStyle/>
              <a:p>
                <a:endParaRPr lang="en-GB"/>
              </a:p>
            </p:txBody>
          </p:sp>
          <p:sp>
            <p:nvSpPr>
              <p:cNvPr id="730" name="Google Shape;730;p96"/>
              <p:cNvSpPr txBox="1"/>
              <p:nvPr/>
            </p:nvSpPr>
            <p:spPr>
              <a:xfrm>
                <a:off x="0" y="-28575"/>
                <a:ext cx="1764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31" name="Google Shape;731;p96"/>
            <p:cNvSpPr txBox="1"/>
            <p:nvPr/>
          </p:nvSpPr>
          <p:spPr>
            <a:xfrm>
              <a:off x="0" y="109152"/>
              <a:ext cx="13914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Ageing</a:t>
              </a:r>
              <a:endParaRPr sz="1282"/>
            </a:p>
          </p:txBody>
        </p:sp>
      </p:grpSp>
      <p:grpSp>
        <p:nvGrpSpPr>
          <p:cNvPr id="732" name="Google Shape;732;p96"/>
          <p:cNvGrpSpPr/>
          <p:nvPr/>
        </p:nvGrpSpPr>
        <p:grpSpPr>
          <a:xfrm>
            <a:off x="1814407" y="2785032"/>
            <a:ext cx="1565327" cy="798105"/>
            <a:chOff x="0" y="-225534"/>
            <a:chExt cx="2277833" cy="1161387"/>
          </a:xfrm>
        </p:grpSpPr>
        <p:grpSp>
          <p:nvGrpSpPr>
            <p:cNvPr id="733" name="Google Shape;733;p96"/>
            <p:cNvGrpSpPr/>
            <p:nvPr/>
          </p:nvGrpSpPr>
          <p:grpSpPr>
            <a:xfrm>
              <a:off x="0" y="-225534"/>
              <a:ext cx="2277833" cy="1161387"/>
              <a:chOff x="0" y="-28575"/>
              <a:chExt cx="288600" cy="147147"/>
            </a:xfrm>
          </p:grpSpPr>
          <p:sp>
            <p:nvSpPr>
              <p:cNvPr id="734" name="Google Shape;734;p96"/>
              <p:cNvSpPr/>
              <p:nvPr/>
            </p:nvSpPr>
            <p:spPr>
              <a:xfrm>
                <a:off x="0" y="0"/>
                <a:ext cx="288552" cy="118572"/>
              </a:xfrm>
              <a:custGeom>
                <a:avLst/>
                <a:gdLst/>
                <a:ahLst/>
                <a:cxnLst/>
                <a:rect l="l" t="t" r="r" b="b"/>
                <a:pathLst>
                  <a:path w="288552" h="118572" extrusionOk="0">
                    <a:moveTo>
                      <a:pt x="59286" y="0"/>
                    </a:moveTo>
                    <a:lnTo>
                      <a:pt x="229266" y="0"/>
                    </a:lnTo>
                    <a:cubicBezTo>
                      <a:pt x="262009" y="0"/>
                      <a:pt x="288552" y="26543"/>
                      <a:pt x="288552" y="59286"/>
                    </a:cubicBezTo>
                    <a:lnTo>
                      <a:pt x="288552" y="59286"/>
                    </a:lnTo>
                    <a:cubicBezTo>
                      <a:pt x="288552" y="92029"/>
                      <a:pt x="262009" y="118572"/>
                      <a:pt x="229266" y="118572"/>
                    </a:cubicBezTo>
                    <a:lnTo>
                      <a:pt x="59286" y="118572"/>
                    </a:lnTo>
                    <a:cubicBezTo>
                      <a:pt x="26543" y="118572"/>
                      <a:pt x="0" y="92029"/>
                      <a:pt x="0" y="59286"/>
                    </a:cubicBezTo>
                    <a:lnTo>
                      <a:pt x="0" y="59286"/>
                    </a:lnTo>
                    <a:cubicBezTo>
                      <a:pt x="0" y="26543"/>
                      <a:pt x="26543" y="0"/>
                      <a:pt x="59286" y="0"/>
                    </a:cubicBezTo>
                    <a:close/>
                  </a:path>
                </a:pathLst>
              </a:custGeom>
              <a:solidFill>
                <a:srgbClr val="E7DFD0"/>
              </a:solidFill>
              <a:ln>
                <a:noFill/>
              </a:ln>
            </p:spPr>
            <p:txBody>
              <a:bodyPr spcFirstLastPara="1" wrap="square" lIns="83775" tIns="83775" rIns="83775" bIns="83775" anchor="ctr" anchorCtr="0">
                <a:noAutofit/>
              </a:bodyPr>
              <a:lstStyle/>
              <a:p>
                <a:pPr marL="0" lvl="0" indent="0" algn="l" rtl="0">
                  <a:spcBef>
                    <a:spcPts val="0"/>
                  </a:spcBef>
                  <a:spcAft>
                    <a:spcPts val="0"/>
                  </a:spcAft>
                  <a:buNone/>
                </a:pPr>
                <a:endParaRPr/>
              </a:p>
            </p:txBody>
          </p:sp>
          <p:sp>
            <p:nvSpPr>
              <p:cNvPr id="735" name="Google Shape;735;p96"/>
              <p:cNvSpPr txBox="1"/>
              <p:nvPr/>
            </p:nvSpPr>
            <p:spPr>
              <a:xfrm>
                <a:off x="0" y="-28575"/>
                <a:ext cx="288600" cy="147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36" name="Google Shape;736;p96"/>
            <p:cNvSpPr txBox="1"/>
            <p:nvPr/>
          </p:nvSpPr>
          <p:spPr>
            <a:xfrm>
              <a:off x="0" y="109152"/>
              <a:ext cx="22776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Genome Instability</a:t>
              </a:r>
              <a:endParaRPr sz="1282"/>
            </a:p>
          </p:txBody>
        </p:sp>
      </p:grpSp>
      <p:cxnSp>
        <p:nvCxnSpPr>
          <p:cNvPr id="737" name="Google Shape;737;p96"/>
          <p:cNvCxnSpPr/>
          <p:nvPr/>
        </p:nvCxnSpPr>
        <p:spPr>
          <a:xfrm rot="10800000" flipH="1">
            <a:off x="2509286" y="1707387"/>
            <a:ext cx="804300" cy="157200"/>
          </a:xfrm>
          <a:prstGeom prst="straightConnector1">
            <a:avLst/>
          </a:prstGeom>
          <a:noFill/>
          <a:ln w="34875" cap="flat" cmpd="sng">
            <a:solidFill>
              <a:srgbClr val="6E6051"/>
            </a:solidFill>
            <a:prstDash val="solid"/>
            <a:round/>
            <a:headEnd type="none" w="sm" len="sm"/>
            <a:tailEnd type="stealth" w="med" len="med"/>
          </a:ln>
        </p:spPr>
      </p:cxnSp>
      <p:cxnSp>
        <p:nvCxnSpPr>
          <p:cNvPr id="738" name="Google Shape;738;p96"/>
          <p:cNvCxnSpPr/>
          <p:nvPr/>
        </p:nvCxnSpPr>
        <p:spPr>
          <a:xfrm>
            <a:off x="4520918" y="1906866"/>
            <a:ext cx="866700" cy="218100"/>
          </a:xfrm>
          <a:prstGeom prst="straightConnector1">
            <a:avLst/>
          </a:prstGeom>
          <a:noFill/>
          <a:ln w="34875" cap="flat" cmpd="sng">
            <a:solidFill>
              <a:srgbClr val="6E6051"/>
            </a:solidFill>
            <a:prstDash val="solid"/>
            <a:round/>
            <a:headEnd type="none" w="sm" len="sm"/>
            <a:tailEnd type="stealth" w="med" len="med"/>
          </a:ln>
        </p:spPr>
      </p:cxnSp>
      <p:cxnSp>
        <p:nvCxnSpPr>
          <p:cNvPr id="739" name="Google Shape;739;p96"/>
          <p:cNvCxnSpPr/>
          <p:nvPr/>
        </p:nvCxnSpPr>
        <p:spPr>
          <a:xfrm rot="10800000" flipH="1">
            <a:off x="6453967" y="1543058"/>
            <a:ext cx="395700" cy="581700"/>
          </a:xfrm>
          <a:prstGeom prst="straightConnector1">
            <a:avLst/>
          </a:prstGeom>
          <a:noFill/>
          <a:ln w="34875" cap="flat" cmpd="sng">
            <a:solidFill>
              <a:srgbClr val="6E6051"/>
            </a:solidFill>
            <a:prstDash val="solid"/>
            <a:round/>
            <a:headEnd type="none" w="sm" len="sm"/>
            <a:tailEnd type="stealth" w="med" len="med"/>
          </a:ln>
        </p:spPr>
      </p:cxnSp>
      <p:cxnSp>
        <p:nvCxnSpPr>
          <p:cNvPr id="740" name="Google Shape;740;p96"/>
          <p:cNvCxnSpPr/>
          <p:nvPr/>
        </p:nvCxnSpPr>
        <p:spPr>
          <a:xfrm>
            <a:off x="7692581" y="1450906"/>
            <a:ext cx="395700" cy="577800"/>
          </a:xfrm>
          <a:prstGeom prst="straightConnector1">
            <a:avLst/>
          </a:prstGeom>
          <a:noFill/>
          <a:ln w="34875" cap="flat" cmpd="sng">
            <a:solidFill>
              <a:srgbClr val="6E6051"/>
            </a:solidFill>
            <a:prstDash val="solid"/>
            <a:round/>
            <a:headEnd type="none" w="sm" len="sm"/>
            <a:tailEnd type="stealth" w="med" len="med"/>
          </a:ln>
        </p:spPr>
      </p:cxnSp>
      <p:grpSp>
        <p:nvGrpSpPr>
          <p:cNvPr id="741" name="Google Shape;741;p96"/>
          <p:cNvGrpSpPr/>
          <p:nvPr/>
        </p:nvGrpSpPr>
        <p:grpSpPr>
          <a:xfrm>
            <a:off x="4059515" y="2675954"/>
            <a:ext cx="3961178" cy="553738"/>
            <a:chOff x="0" y="-225534"/>
            <a:chExt cx="5764228" cy="805789"/>
          </a:xfrm>
        </p:grpSpPr>
        <p:grpSp>
          <p:nvGrpSpPr>
            <p:cNvPr id="742" name="Google Shape;742;p96"/>
            <p:cNvGrpSpPr/>
            <p:nvPr/>
          </p:nvGrpSpPr>
          <p:grpSpPr>
            <a:xfrm>
              <a:off x="0" y="-225534"/>
              <a:ext cx="5764228" cy="805789"/>
              <a:chOff x="0" y="-28575"/>
              <a:chExt cx="730324" cy="102093"/>
            </a:xfrm>
          </p:grpSpPr>
          <p:sp>
            <p:nvSpPr>
              <p:cNvPr id="743" name="Google Shape;743;p96"/>
              <p:cNvSpPr/>
              <p:nvPr/>
            </p:nvSpPr>
            <p:spPr>
              <a:xfrm>
                <a:off x="0" y="0"/>
                <a:ext cx="730324" cy="73518"/>
              </a:xfrm>
              <a:custGeom>
                <a:avLst/>
                <a:gdLst/>
                <a:ahLst/>
                <a:cxnLst/>
                <a:rect l="l" t="t" r="r" b="b"/>
                <a:pathLst>
                  <a:path w="730324" h="73518" extrusionOk="0">
                    <a:moveTo>
                      <a:pt x="36759" y="0"/>
                    </a:moveTo>
                    <a:lnTo>
                      <a:pt x="693565" y="0"/>
                    </a:lnTo>
                    <a:cubicBezTo>
                      <a:pt x="713866" y="0"/>
                      <a:pt x="730324" y="16457"/>
                      <a:pt x="730324" y="36759"/>
                    </a:cubicBezTo>
                    <a:lnTo>
                      <a:pt x="730324" y="36759"/>
                    </a:lnTo>
                    <a:cubicBezTo>
                      <a:pt x="730324" y="57060"/>
                      <a:pt x="713866" y="73518"/>
                      <a:pt x="693565" y="73518"/>
                    </a:cubicBezTo>
                    <a:lnTo>
                      <a:pt x="36759" y="73518"/>
                    </a:lnTo>
                    <a:cubicBezTo>
                      <a:pt x="16457" y="73518"/>
                      <a:pt x="0" y="57060"/>
                      <a:pt x="0" y="36759"/>
                    </a:cubicBezTo>
                    <a:lnTo>
                      <a:pt x="0" y="36759"/>
                    </a:lnTo>
                    <a:cubicBezTo>
                      <a:pt x="0" y="16457"/>
                      <a:pt x="16457" y="0"/>
                      <a:pt x="36759" y="0"/>
                    </a:cubicBezTo>
                    <a:close/>
                  </a:path>
                </a:pathLst>
              </a:custGeom>
              <a:solidFill>
                <a:srgbClr val="E7DFD0"/>
              </a:solidFill>
              <a:ln>
                <a:noFill/>
              </a:ln>
            </p:spPr>
            <p:txBody>
              <a:bodyPr spcFirstLastPara="1" wrap="square" lIns="83775" tIns="83775" rIns="83775" bIns="83775" anchor="ctr" anchorCtr="0">
                <a:noAutofit/>
              </a:bodyPr>
              <a:lstStyle/>
              <a:p>
                <a:pPr marL="0" lvl="0" indent="0" algn="l" rtl="0">
                  <a:spcBef>
                    <a:spcPts val="0"/>
                  </a:spcBef>
                  <a:spcAft>
                    <a:spcPts val="0"/>
                  </a:spcAft>
                  <a:buNone/>
                </a:pPr>
                <a:endParaRPr/>
              </a:p>
            </p:txBody>
          </p:sp>
          <p:sp>
            <p:nvSpPr>
              <p:cNvPr id="744" name="Google Shape;744;p96"/>
              <p:cNvSpPr txBox="1"/>
              <p:nvPr/>
            </p:nvSpPr>
            <p:spPr>
              <a:xfrm>
                <a:off x="0" y="-28575"/>
                <a:ext cx="7302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45" name="Google Shape;745;p96"/>
            <p:cNvSpPr txBox="1"/>
            <p:nvPr/>
          </p:nvSpPr>
          <p:spPr>
            <a:xfrm>
              <a:off x="0" y="109152"/>
              <a:ext cx="57642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Direct Impairment of Cellular Function</a:t>
              </a:r>
              <a:endParaRPr sz="1282"/>
            </a:p>
          </p:txBody>
        </p:sp>
      </p:grpSp>
      <p:cxnSp>
        <p:nvCxnSpPr>
          <p:cNvPr id="746" name="Google Shape;746;p96"/>
          <p:cNvCxnSpPr/>
          <p:nvPr/>
        </p:nvCxnSpPr>
        <p:spPr>
          <a:xfrm rot="10800000" flipH="1">
            <a:off x="7793160" y="2427742"/>
            <a:ext cx="295200" cy="403200"/>
          </a:xfrm>
          <a:prstGeom prst="straightConnector1">
            <a:avLst/>
          </a:prstGeom>
          <a:noFill/>
          <a:ln w="34875" cap="flat" cmpd="sng">
            <a:solidFill>
              <a:srgbClr val="6E6051"/>
            </a:solidFill>
            <a:prstDash val="solid"/>
            <a:round/>
            <a:headEnd type="none" w="sm" len="sm"/>
            <a:tailEnd type="stealth" w="med" len="med"/>
          </a:ln>
        </p:spPr>
      </p:cxnSp>
      <p:cxnSp>
        <p:nvCxnSpPr>
          <p:cNvPr id="747" name="Google Shape;747;p96"/>
          <p:cNvCxnSpPr/>
          <p:nvPr/>
        </p:nvCxnSpPr>
        <p:spPr>
          <a:xfrm>
            <a:off x="2509286" y="2142572"/>
            <a:ext cx="1550400" cy="887700"/>
          </a:xfrm>
          <a:prstGeom prst="straightConnector1">
            <a:avLst/>
          </a:prstGeom>
          <a:noFill/>
          <a:ln w="34875" cap="flat" cmpd="sng">
            <a:solidFill>
              <a:srgbClr val="6E6051"/>
            </a:solidFill>
            <a:prstDash val="solid"/>
            <a:round/>
            <a:headEnd type="none" w="sm" len="sm"/>
            <a:tailEnd type="stealth" w="med" len="med"/>
          </a:ln>
        </p:spPr>
      </p:cxnSp>
      <p:grpSp>
        <p:nvGrpSpPr>
          <p:cNvPr id="748" name="Google Shape;748;p96"/>
          <p:cNvGrpSpPr/>
          <p:nvPr/>
        </p:nvGrpSpPr>
        <p:grpSpPr>
          <a:xfrm>
            <a:off x="4179152" y="681192"/>
            <a:ext cx="1565327" cy="553738"/>
            <a:chOff x="0" y="-225534"/>
            <a:chExt cx="2277833" cy="805789"/>
          </a:xfrm>
        </p:grpSpPr>
        <p:grpSp>
          <p:nvGrpSpPr>
            <p:cNvPr id="749" name="Google Shape;749;p96"/>
            <p:cNvGrpSpPr/>
            <p:nvPr/>
          </p:nvGrpSpPr>
          <p:grpSpPr>
            <a:xfrm>
              <a:off x="0" y="-225534"/>
              <a:ext cx="2277833" cy="805789"/>
              <a:chOff x="0" y="-28575"/>
              <a:chExt cx="288600" cy="102093"/>
            </a:xfrm>
          </p:grpSpPr>
          <p:sp>
            <p:nvSpPr>
              <p:cNvPr id="750" name="Google Shape;750;p96"/>
              <p:cNvSpPr/>
              <p:nvPr/>
            </p:nvSpPr>
            <p:spPr>
              <a:xfrm>
                <a:off x="0" y="0"/>
                <a:ext cx="288552" cy="73518"/>
              </a:xfrm>
              <a:custGeom>
                <a:avLst/>
                <a:gdLst/>
                <a:ahLst/>
                <a:cxnLst/>
                <a:rect l="l" t="t" r="r" b="b"/>
                <a:pathLst>
                  <a:path w="288552" h="73518" extrusionOk="0">
                    <a:moveTo>
                      <a:pt x="36759" y="0"/>
                    </a:moveTo>
                    <a:lnTo>
                      <a:pt x="251793" y="0"/>
                    </a:lnTo>
                    <a:cubicBezTo>
                      <a:pt x="272094" y="0"/>
                      <a:pt x="288552" y="16457"/>
                      <a:pt x="288552" y="36759"/>
                    </a:cubicBezTo>
                    <a:lnTo>
                      <a:pt x="288552" y="36759"/>
                    </a:lnTo>
                    <a:cubicBezTo>
                      <a:pt x="288552" y="57060"/>
                      <a:pt x="272094" y="73518"/>
                      <a:pt x="251793" y="73518"/>
                    </a:cubicBezTo>
                    <a:lnTo>
                      <a:pt x="36759" y="73518"/>
                    </a:lnTo>
                    <a:cubicBezTo>
                      <a:pt x="16457" y="73518"/>
                      <a:pt x="0" y="57060"/>
                      <a:pt x="0" y="36759"/>
                    </a:cubicBezTo>
                    <a:lnTo>
                      <a:pt x="0" y="36759"/>
                    </a:lnTo>
                    <a:cubicBezTo>
                      <a:pt x="0" y="16457"/>
                      <a:pt x="16457" y="0"/>
                      <a:pt x="36759" y="0"/>
                    </a:cubicBezTo>
                    <a:close/>
                  </a:path>
                </a:pathLst>
              </a:custGeom>
              <a:solidFill>
                <a:srgbClr val="E7DFD0"/>
              </a:solidFill>
              <a:ln>
                <a:noFill/>
              </a:ln>
            </p:spPr>
            <p:txBody>
              <a:bodyPr spcFirstLastPara="1" wrap="square" lIns="83775" tIns="83775" rIns="83775" bIns="83775" anchor="ctr" anchorCtr="0">
                <a:noAutofit/>
              </a:bodyPr>
              <a:lstStyle/>
              <a:p>
                <a:pPr marL="0" lvl="0" indent="0" algn="l" rtl="0">
                  <a:spcBef>
                    <a:spcPts val="0"/>
                  </a:spcBef>
                  <a:spcAft>
                    <a:spcPts val="0"/>
                  </a:spcAft>
                  <a:buNone/>
                </a:pPr>
                <a:endParaRPr/>
              </a:p>
            </p:txBody>
          </p:sp>
          <p:sp>
            <p:nvSpPr>
              <p:cNvPr id="751" name="Google Shape;751;p96"/>
              <p:cNvSpPr txBox="1"/>
              <p:nvPr/>
            </p:nvSpPr>
            <p:spPr>
              <a:xfrm>
                <a:off x="0" y="-28575"/>
                <a:ext cx="2886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52" name="Google Shape;752;p96"/>
            <p:cNvSpPr txBox="1"/>
            <p:nvPr/>
          </p:nvSpPr>
          <p:spPr>
            <a:xfrm>
              <a:off x="0" y="109152"/>
              <a:ext cx="22776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Truncated p53</a:t>
              </a:r>
              <a:endParaRPr sz="1282"/>
            </a:p>
          </p:txBody>
        </p:sp>
      </p:grpSp>
      <p:cxnSp>
        <p:nvCxnSpPr>
          <p:cNvPr id="753" name="Google Shape;753;p96"/>
          <p:cNvCxnSpPr/>
          <p:nvPr/>
        </p:nvCxnSpPr>
        <p:spPr>
          <a:xfrm flipH="1">
            <a:off x="4095736" y="1234902"/>
            <a:ext cx="500700" cy="273000"/>
          </a:xfrm>
          <a:prstGeom prst="straightConnector1">
            <a:avLst/>
          </a:prstGeom>
          <a:noFill/>
          <a:ln w="34875" cap="flat" cmpd="sng">
            <a:solidFill>
              <a:srgbClr val="6E6051"/>
            </a:solidFill>
            <a:prstDash val="solid"/>
            <a:round/>
            <a:headEnd type="none" w="sm" len="sm"/>
            <a:tailEnd type="stealth" w="med" len="med"/>
          </a:ln>
        </p:spPr>
      </p:cxnSp>
      <p:cxnSp>
        <p:nvCxnSpPr>
          <p:cNvPr id="754" name="Google Shape;754;p96"/>
          <p:cNvCxnSpPr/>
          <p:nvPr/>
        </p:nvCxnSpPr>
        <p:spPr>
          <a:xfrm rot="10800000">
            <a:off x="2141904" y="2208919"/>
            <a:ext cx="172800" cy="731100"/>
          </a:xfrm>
          <a:prstGeom prst="straightConnector1">
            <a:avLst/>
          </a:prstGeom>
          <a:noFill/>
          <a:ln w="34875" cap="flat" cmpd="sng">
            <a:solidFill>
              <a:srgbClr val="6E6051"/>
            </a:solidFill>
            <a:prstDash val="solid"/>
            <a:round/>
            <a:headEnd type="none" w="sm" len="sm"/>
            <a:tailEnd type="stealth" w="med" len="med"/>
          </a:ln>
        </p:spPr>
      </p:cxnSp>
      <p:cxnSp>
        <p:nvCxnSpPr>
          <p:cNvPr id="755" name="Google Shape;755;p96"/>
          <p:cNvCxnSpPr/>
          <p:nvPr/>
        </p:nvCxnSpPr>
        <p:spPr>
          <a:xfrm>
            <a:off x="2261068" y="2228403"/>
            <a:ext cx="181500" cy="711900"/>
          </a:xfrm>
          <a:prstGeom prst="straightConnector1">
            <a:avLst/>
          </a:prstGeom>
          <a:noFill/>
          <a:ln w="34875" cap="flat" cmpd="sng">
            <a:solidFill>
              <a:srgbClr val="6E6051"/>
            </a:solidFill>
            <a:prstDash val="solid"/>
            <a:round/>
            <a:headEnd type="none" w="sm" len="sm"/>
            <a:tailEnd type="stealth" w="med" len="med"/>
          </a:ln>
        </p:spPr>
      </p:cxnSp>
      <p:sp>
        <p:nvSpPr>
          <p:cNvPr id="756" name="Google Shape;756;p96"/>
          <p:cNvSpPr txBox="1"/>
          <p:nvPr/>
        </p:nvSpPr>
        <p:spPr>
          <a:xfrm>
            <a:off x="676398" y="884660"/>
            <a:ext cx="1565100" cy="211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Defective NHEJ</a:t>
            </a:r>
            <a:endParaRPr sz="1282"/>
          </a:p>
        </p:txBody>
      </p:sp>
      <p:sp>
        <p:nvSpPr>
          <p:cNvPr id="757" name="Google Shape;757;p96"/>
          <p:cNvSpPr txBox="1"/>
          <p:nvPr/>
        </p:nvSpPr>
        <p:spPr>
          <a:xfrm>
            <a:off x="576801" y="2655071"/>
            <a:ext cx="1565100" cy="211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Defective HR</a:t>
            </a:r>
            <a:endParaRPr sz="1282"/>
          </a:p>
        </p:txBody>
      </p:sp>
      <p:sp>
        <p:nvSpPr>
          <p:cNvPr id="758" name="Google Shape;758;p96"/>
          <p:cNvSpPr txBox="1"/>
          <p:nvPr/>
        </p:nvSpPr>
        <p:spPr>
          <a:xfrm>
            <a:off x="2347688" y="844906"/>
            <a:ext cx="1358400" cy="507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0" i="0" u="none" strike="noStrike" cap="none">
                <a:solidFill>
                  <a:srgbClr val="000000"/>
                </a:solidFill>
                <a:latin typeface="League Spartan"/>
                <a:ea typeface="League Spartan"/>
                <a:cs typeface="League Spartan"/>
                <a:sym typeface="League Spartan"/>
              </a:rPr>
              <a:t>Dysfunctional telomeres</a:t>
            </a:r>
            <a:endParaRPr sz="1282"/>
          </a:p>
        </p:txBody>
      </p:sp>
      <p:cxnSp>
        <p:nvCxnSpPr>
          <p:cNvPr id="759" name="Google Shape;759;p96"/>
          <p:cNvCxnSpPr/>
          <p:nvPr/>
        </p:nvCxnSpPr>
        <p:spPr>
          <a:xfrm>
            <a:off x="1247665" y="1120284"/>
            <a:ext cx="211200" cy="422700"/>
          </a:xfrm>
          <a:prstGeom prst="straightConnector1">
            <a:avLst/>
          </a:prstGeom>
          <a:noFill/>
          <a:ln w="34875" cap="flat" cmpd="sng">
            <a:solidFill>
              <a:srgbClr val="6E6051"/>
            </a:solidFill>
            <a:prstDash val="solid"/>
            <a:round/>
            <a:headEnd type="none" w="sm" len="sm"/>
            <a:tailEnd type="stealth" w="med" len="med"/>
          </a:ln>
        </p:spPr>
      </p:cxnSp>
      <p:cxnSp>
        <p:nvCxnSpPr>
          <p:cNvPr id="760" name="Google Shape;760;p96"/>
          <p:cNvCxnSpPr/>
          <p:nvPr/>
        </p:nvCxnSpPr>
        <p:spPr>
          <a:xfrm flipH="1">
            <a:off x="2170586" y="1287898"/>
            <a:ext cx="338700" cy="255000"/>
          </a:xfrm>
          <a:prstGeom prst="straightConnector1">
            <a:avLst/>
          </a:prstGeom>
          <a:noFill/>
          <a:ln w="34875" cap="flat" cmpd="sng">
            <a:solidFill>
              <a:srgbClr val="6E6051"/>
            </a:solidFill>
            <a:prstDash val="solid"/>
            <a:round/>
            <a:headEnd type="none" w="sm" len="sm"/>
            <a:tailEnd type="stealth" w="med" len="med"/>
          </a:ln>
        </p:spPr>
      </p:cxnSp>
      <p:cxnSp>
        <p:nvCxnSpPr>
          <p:cNvPr id="761" name="Google Shape;761;p96"/>
          <p:cNvCxnSpPr/>
          <p:nvPr/>
        </p:nvCxnSpPr>
        <p:spPr>
          <a:xfrm rot="10800000" flipH="1">
            <a:off x="1197016" y="2186251"/>
            <a:ext cx="180900" cy="495000"/>
          </a:xfrm>
          <a:prstGeom prst="straightConnector1">
            <a:avLst/>
          </a:prstGeom>
          <a:noFill/>
          <a:ln w="34875" cap="flat" cmpd="sng">
            <a:solidFill>
              <a:srgbClr val="6E6051"/>
            </a:solidFill>
            <a:prstDash val="solid"/>
            <a:round/>
            <a:headEnd type="none" w="sm" len="sm"/>
            <a:tailEnd type="stealth" w="med" len="med"/>
          </a:ln>
        </p:spPr>
      </p:cxnSp>
      <p:sp>
        <p:nvSpPr>
          <p:cNvPr id="762" name="Google Shape;762;p96"/>
          <p:cNvSpPr txBox="1"/>
          <p:nvPr/>
        </p:nvSpPr>
        <p:spPr>
          <a:xfrm>
            <a:off x="860100" y="4071175"/>
            <a:ext cx="7843500" cy="703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202" b="1" i="0" u="none" strike="noStrike" cap="none">
                <a:solidFill>
                  <a:srgbClr val="000000"/>
                </a:solidFill>
                <a:latin typeface="ABeeZee"/>
                <a:ea typeface="ABeeZee"/>
                <a:cs typeface="ABeeZee"/>
                <a:sym typeface="ABeeZee"/>
              </a:rPr>
              <a:t>Figure 1: A Model for the Role of Unresolved DNA Lesions in Ageing.</a:t>
            </a:r>
            <a:r>
              <a:rPr lang="en" sz="1202" b="0" i="0" u="none" strike="noStrike" cap="none">
                <a:solidFill>
                  <a:srgbClr val="000000"/>
                </a:solidFill>
                <a:latin typeface="ABeeZee"/>
                <a:ea typeface="ABeeZee"/>
                <a:cs typeface="ABeeZee"/>
                <a:sym typeface="ABeeZee"/>
              </a:rPr>
              <a:t> Unrepaired DNA damage from defective repair (such as defective TC-NER in our models) triggers p53 activation, leading to senescence and depletion of tissue stem cells. This process, along with direct functional impairment, results in accelerated ageing.[3]</a:t>
            </a:r>
            <a:endParaRPr sz="1202"/>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7"/>
          <p:cNvSpPr/>
          <p:nvPr/>
        </p:nvSpPr>
        <p:spPr>
          <a:xfrm>
            <a:off x="1754669" y="668325"/>
            <a:ext cx="2378612" cy="1242532"/>
          </a:xfrm>
          <a:custGeom>
            <a:avLst/>
            <a:gdLst/>
            <a:ahLst/>
            <a:cxnLst/>
            <a:rect l="l" t="t" r="r" b="b"/>
            <a:pathLst>
              <a:path w="2366778" h="1510677" extrusionOk="0">
                <a:moveTo>
                  <a:pt x="0" y="0"/>
                </a:moveTo>
                <a:lnTo>
                  <a:pt x="2366778" y="0"/>
                </a:lnTo>
                <a:lnTo>
                  <a:pt x="2366778" y="1510677"/>
                </a:lnTo>
                <a:lnTo>
                  <a:pt x="0" y="1510677"/>
                </a:lnTo>
                <a:lnTo>
                  <a:pt x="0" y="0"/>
                </a:lnTo>
                <a:close/>
              </a:path>
            </a:pathLst>
          </a:custGeom>
          <a:blipFill rotWithShape="1">
            <a:blip r:embed="rId3">
              <a:alphaModFix/>
            </a:blip>
            <a:stretch>
              <a:fillRect/>
            </a:stretch>
          </a:blipFill>
          <a:ln w="28575" cap="sq" cmpd="sng">
            <a:solidFill>
              <a:srgbClr val="6E6051"/>
            </a:solidFill>
            <a:prstDash val="solid"/>
            <a:miter lim="8000"/>
            <a:headEnd type="none" w="sm" len="sm"/>
            <a:tailEnd type="none" w="sm" len="sm"/>
          </a:ln>
        </p:spPr>
        <p:txBody>
          <a:bodyPr/>
          <a:lstStyle/>
          <a:p>
            <a:endParaRPr lang="en-GB"/>
          </a:p>
        </p:txBody>
      </p:sp>
      <p:sp>
        <p:nvSpPr>
          <p:cNvPr id="768" name="Google Shape;768;p97"/>
          <p:cNvSpPr/>
          <p:nvPr/>
        </p:nvSpPr>
        <p:spPr>
          <a:xfrm>
            <a:off x="1919469" y="2101614"/>
            <a:ext cx="2049008" cy="1347400"/>
          </a:xfrm>
          <a:custGeom>
            <a:avLst/>
            <a:gdLst/>
            <a:ahLst/>
            <a:cxnLst/>
            <a:rect l="l" t="t" r="r" b="b"/>
            <a:pathLst>
              <a:path w="1817302" h="1557688" extrusionOk="0">
                <a:moveTo>
                  <a:pt x="0" y="0"/>
                </a:moveTo>
                <a:lnTo>
                  <a:pt x="1817302" y="0"/>
                </a:lnTo>
                <a:lnTo>
                  <a:pt x="1817302" y="1557688"/>
                </a:lnTo>
                <a:lnTo>
                  <a:pt x="0" y="1557688"/>
                </a:lnTo>
                <a:lnTo>
                  <a:pt x="0" y="0"/>
                </a:lnTo>
                <a:close/>
              </a:path>
            </a:pathLst>
          </a:custGeom>
          <a:blipFill rotWithShape="1">
            <a:blip r:embed="rId4">
              <a:alphaModFix/>
            </a:blip>
            <a:stretch>
              <a:fillRect/>
            </a:stretch>
          </a:blipFill>
          <a:ln w="28575" cap="sq" cmpd="sng">
            <a:solidFill>
              <a:srgbClr val="6E6051"/>
            </a:solidFill>
            <a:prstDash val="solid"/>
            <a:miter lim="8000"/>
            <a:headEnd type="none" w="sm" len="sm"/>
            <a:tailEnd type="none" w="sm" len="sm"/>
          </a:ln>
        </p:spPr>
        <p:txBody>
          <a:bodyPr/>
          <a:lstStyle/>
          <a:p>
            <a:endParaRPr lang="en-GB"/>
          </a:p>
        </p:txBody>
      </p:sp>
      <p:grpSp>
        <p:nvGrpSpPr>
          <p:cNvPr id="769" name="Google Shape;769;p97"/>
          <p:cNvGrpSpPr/>
          <p:nvPr/>
        </p:nvGrpSpPr>
        <p:grpSpPr>
          <a:xfrm>
            <a:off x="1822662" y="3826381"/>
            <a:ext cx="1219689" cy="1106399"/>
            <a:chOff x="0" y="0"/>
            <a:chExt cx="1904574" cy="1727668"/>
          </a:xfrm>
        </p:grpSpPr>
        <p:sp>
          <p:nvSpPr>
            <p:cNvPr id="770" name="Google Shape;770;p97"/>
            <p:cNvSpPr/>
            <p:nvPr/>
          </p:nvSpPr>
          <p:spPr>
            <a:xfrm>
              <a:off x="0" y="0"/>
              <a:ext cx="1904574" cy="1727668"/>
            </a:xfrm>
            <a:custGeom>
              <a:avLst/>
              <a:gdLst/>
              <a:ahLst/>
              <a:cxnLst/>
              <a:rect l="l" t="t" r="r" b="b"/>
              <a:pathLst>
                <a:path w="1904574" h="1727668" extrusionOk="0">
                  <a:moveTo>
                    <a:pt x="0" y="0"/>
                  </a:moveTo>
                  <a:lnTo>
                    <a:pt x="1904574" y="0"/>
                  </a:lnTo>
                  <a:lnTo>
                    <a:pt x="1904574" y="1727668"/>
                  </a:lnTo>
                  <a:lnTo>
                    <a:pt x="0" y="1727668"/>
                  </a:lnTo>
                  <a:lnTo>
                    <a:pt x="0" y="0"/>
                  </a:lnTo>
                  <a:close/>
                </a:path>
              </a:pathLst>
            </a:custGeom>
            <a:blipFill rotWithShape="1">
              <a:blip r:embed="rId5">
                <a:alphaModFix/>
              </a:blip>
              <a:stretch>
                <a:fillRect l="-17928" t="-50558" r="-228044" b="-230350"/>
              </a:stretch>
            </a:blipFill>
            <a:ln w="28575" cap="sq" cmpd="sng">
              <a:solidFill>
                <a:srgbClr val="816535"/>
              </a:solidFill>
              <a:prstDash val="solid"/>
              <a:miter lim="8000"/>
              <a:headEnd type="none" w="sm" len="sm"/>
              <a:tailEnd type="none" w="sm" len="sm"/>
            </a:ln>
          </p:spPr>
          <p:txBody>
            <a:bodyPr/>
            <a:lstStyle/>
            <a:p>
              <a:endParaRPr lang="en-GB"/>
            </a:p>
          </p:txBody>
        </p:sp>
        <p:sp>
          <p:nvSpPr>
            <p:cNvPr id="771" name="Google Shape;771;p97"/>
            <p:cNvSpPr/>
            <p:nvPr/>
          </p:nvSpPr>
          <p:spPr>
            <a:xfrm>
              <a:off x="1728955" y="756085"/>
              <a:ext cx="88562" cy="85000"/>
            </a:xfrm>
            <a:custGeom>
              <a:avLst/>
              <a:gdLst/>
              <a:ahLst/>
              <a:cxnLst/>
              <a:rect l="l" t="t" r="r" b="b"/>
              <a:pathLst>
                <a:path w="319141" h="306308" extrusionOk="0">
                  <a:moveTo>
                    <a:pt x="166434" y="0"/>
                  </a:moveTo>
                  <a:cubicBezTo>
                    <a:pt x="240094" y="17780"/>
                    <a:pt x="275654" y="41910"/>
                    <a:pt x="293434" y="67310"/>
                  </a:cubicBezTo>
                  <a:cubicBezTo>
                    <a:pt x="311214" y="92710"/>
                    <a:pt x="318834" y="134620"/>
                    <a:pt x="318834" y="161290"/>
                  </a:cubicBezTo>
                  <a:cubicBezTo>
                    <a:pt x="320104" y="180340"/>
                    <a:pt x="315024" y="194310"/>
                    <a:pt x="308674" y="209550"/>
                  </a:cubicBezTo>
                  <a:cubicBezTo>
                    <a:pt x="302324" y="224790"/>
                    <a:pt x="295974" y="238760"/>
                    <a:pt x="283274" y="251460"/>
                  </a:cubicBezTo>
                  <a:cubicBezTo>
                    <a:pt x="264224" y="270510"/>
                    <a:pt x="229934" y="295910"/>
                    <a:pt x="199454" y="302260"/>
                  </a:cubicBezTo>
                  <a:cubicBezTo>
                    <a:pt x="168974" y="308610"/>
                    <a:pt x="127064" y="300990"/>
                    <a:pt x="102934" y="292100"/>
                  </a:cubicBezTo>
                  <a:cubicBezTo>
                    <a:pt x="85154" y="285750"/>
                    <a:pt x="73724" y="275590"/>
                    <a:pt x="61024" y="264160"/>
                  </a:cubicBezTo>
                  <a:cubicBezTo>
                    <a:pt x="49594" y="252730"/>
                    <a:pt x="39434" y="241300"/>
                    <a:pt x="31814" y="224790"/>
                  </a:cubicBezTo>
                  <a:cubicBezTo>
                    <a:pt x="21654" y="200660"/>
                    <a:pt x="10224" y="158750"/>
                    <a:pt x="15304" y="128270"/>
                  </a:cubicBezTo>
                  <a:cubicBezTo>
                    <a:pt x="20384" y="97790"/>
                    <a:pt x="44514" y="60960"/>
                    <a:pt x="61024" y="41910"/>
                  </a:cubicBezTo>
                  <a:cubicBezTo>
                    <a:pt x="73724" y="27940"/>
                    <a:pt x="85154" y="20320"/>
                    <a:pt x="102934" y="13970"/>
                  </a:cubicBezTo>
                  <a:cubicBezTo>
                    <a:pt x="127064" y="5080"/>
                    <a:pt x="174054" y="0"/>
                    <a:pt x="199454" y="3810"/>
                  </a:cubicBezTo>
                  <a:cubicBezTo>
                    <a:pt x="218504" y="6350"/>
                    <a:pt x="229934" y="10160"/>
                    <a:pt x="245174" y="21590"/>
                  </a:cubicBezTo>
                  <a:cubicBezTo>
                    <a:pt x="266764" y="36830"/>
                    <a:pt x="297244" y="72390"/>
                    <a:pt x="308674" y="96520"/>
                  </a:cubicBezTo>
                  <a:cubicBezTo>
                    <a:pt x="317564" y="113030"/>
                    <a:pt x="320104" y="125730"/>
                    <a:pt x="318834" y="144780"/>
                  </a:cubicBezTo>
                  <a:cubicBezTo>
                    <a:pt x="318834" y="170180"/>
                    <a:pt x="306134" y="215900"/>
                    <a:pt x="293434" y="238760"/>
                  </a:cubicBezTo>
                  <a:cubicBezTo>
                    <a:pt x="284544" y="255270"/>
                    <a:pt x="274384" y="264160"/>
                    <a:pt x="259144" y="274320"/>
                  </a:cubicBezTo>
                  <a:cubicBezTo>
                    <a:pt x="237554" y="288290"/>
                    <a:pt x="195644" y="303530"/>
                    <a:pt x="166434" y="306070"/>
                  </a:cubicBezTo>
                  <a:cubicBezTo>
                    <a:pt x="141034" y="307340"/>
                    <a:pt x="115634" y="303530"/>
                    <a:pt x="94044" y="294640"/>
                  </a:cubicBezTo>
                  <a:cubicBezTo>
                    <a:pt x="72454" y="284480"/>
                    <a:pt x="49594" y="270510"/>
                    <a:pt x="35624" y="250190"/>
                  </a:cubicBezTo>
                  <a:cubicBezTo>
                    <a:pt x="16574" y="224790"/>
                    <a:pt x="-1206" y="181610"/>
                    <a:pt x="64" y="147320"/>
                  </a:cubicBezTo>
                  <a:cubicBezTo>
                    <a:pt x="1334" y="113030"/>
                    <a:pt x="19114" y="71120"/>
                    <a:pt x="41974" y="46990"/>
                  </a:cubicBezTo>
                  <a:cubicBezTo>
                    <a:pt x="66104" y="21590"/>
                    <a:pt x="141034" y="0"/>
                    <a:pt x="141034" y="0"/>
                  </a:cubicBezTo>
                </a:path>
              </a:pathLst>
            </a:custGeom>
            <a:solidFill>
              <a:srgbClr val="E9F1F4"/>
            </a:solidFill>
            <a:ln w="28575" cap="flat" cmpd="sng">
              <a:solidFill>
                <a:srgbClr val="816535"/>
              </a:solidFill>
              <a:prstDash val="solid"/>
              <a:round/>
              <a:headEnd type="none" w="sm" len="sm"/>
              <a:tailEnd type="none" w="sm" len="sm"/>
            </a:ln>
          </p:spPr>
          <p:txBody>
            <a:bodyPr spcFirstLastPara="1" wrap="square" lIns="78025" tIns="78025" rIns="78025" bIns="78025" anchor="ctr" anchorCtr="0">
              <a:noAutofit/>
            </a:bodyPr>
            <a:lstStyle/>
            <a:p>
              <a:pPr marL="0" lvl="0" indent="0" algn="l" rtl="0">
                <a:spcBef>
                  <a:spcPts val="0"/>
                </a:spcBef>
                <a:spcAft>
                  <a:spcPts val="0"/>
                </a:spcAft>
                <a:buNone/>
              </a:pPr>
              <a:endParaRPr/>
            </a:p>
          </p:txBody>
        </p:sp>
        <p:sp>
          <p:nvSpPr>
            <p:cNvPr id="772" name="Google Shape;772;p97"/>
            <p:cNvSpPr/>
            <p:nvPr/>
          </p:nvSpPr>
          <p:spPr>
            <a:xfrm>
              <a:off x="1768819" y="752664"/>
              <a:ext cx="82873" cy="84525"/>
            </a:xfrm>
            <a:custGeom>
              <a:avLst/>
              <a:gdLst/>
              <a:ahLst/>
              <a:cxnLst/>
              <a:rect l="l" t="t" r="r" b="b"/>
              <a:pathLst>
                <a:path w="298642" h="304595" extrusionOk="0">
                  <a:moveTo>
                    <a:pt x="298642" y="106283"/>
                  </a:moveTo>
                  <a:cubicBezTo>
                    <a:pt x="298642" y="202803"/>
                    <a:pt x="287212" y="226933"/>
                    <a:pt x="273242" y="245983"/>
                  </a:cubicBezTo>
                  <a:cubicBezTo>
                    <a:pt x="258002" y="265033"/>
                    <a:pt x="236412" y="281543"/>
                    <a:pt x="214822" y="290433"/>
                  </a:cubicBezTo>
                  <a:cubicBezTo>
                    <a:pt x="193232" y="300593"/>
                    <a:pt x="166562" y="305673"/>
                    <a:pt x="143702" y="304403"/>
                  </a:cubicBezTo>
                  <a:cubicBezTo>
                    <a:pt x="119572" y="303133"/>
                    <a:pt x="94172" y="294243"/>
                    <a:pt x="73852" y="282813"/>
                  </a:cubicBezTo>
                  <a:cubicBezTo>
                    <a:pt x="53532" y="270113"/>
                    <a:pt x="34482" y="251063"/>
                    <a:pt x="21782" y="230743"/>
                  </a:cubicBezTo>
                  <a:cubicBezTo>
                    <a:pt x="10352" y="210423"/>
                    <a:pt x="1462" y="185023"/>
                    <a:pt x="192" y="160893"/>
                  </a:cubicBezTo>
                  <a:cubicBezTo>
                    <a:pt x="-1078" y="138033"/>
                    <a:pt x="4002" y="111363"/>
                    <a:pt x="14162" y="89773"/>
                  </a:cubicBezTo>
                  <a:cubicBezTo>
                    <a:pt x="23052" y="68183"/>
                    <a:pt x="39562" y="46593"/>
                    <a:pt x="58612" y="32623"/>
                  </a:cubicBezTo>
                  <a:cubicBezTo>
                    <a:pt x="77662" y="17383"/>
                    <a:pt x="101792" y="5953"/>
                    <a:pt x="124652" y="2143"/>
                  </a:cubicBezTo>
                  <a:cubicBezTo>
                    <a:pt x="148782" y="-1667"/>
                    <a:pt x="175452" y="-397"/>
                    <a:pt x="198312" y="5953"/>
                  </a:cubicBezTo>
                  <a:cubicBezTo>
                    <a:pt x="221172" y="13573"/>
                    <a:pt x="260542" y="44053"/>
                    <a:pt x="260542" y="44053"/>
                  </a:cubicBezTo>
                </a:path>
              </a:pathLst>
            </a:custGeom>
            <a:solidFill>
              <a:srgbClr val="E9F1F4"/>
            </a:solidFill>
            <a:ln w="28575" cap="flat" cmpd="sng">
              <a:solidFill>
                <a:srgbClr val="816535"/>
              </a:solidFill>
              <a:prstDash val="solid"/>
              <a:round/>
              <a:headEnd type="none" w="sm" len="sm"/>
              <a:tailEnd type="none" w="sm" len="sm"/>
            </a:ln>
          </p:spPr>
          <p:txBody>
            <a:bodyPr spcFirstLastPara="1" wrap="square" lIns="78025" tIns="78025" rIns="78025" bIns="78025" anchor="ctr" anchorCtr="0">
              <a:noAutofit/>
            </a:bodyPr>
            <a:lstStyle/>
            <a:p>
              <a:pPr marL="0" lvl="0" indent="0" algn="l" rtl="0">
                <a:spcBef>
                  <a:spcPts val="0"/>
                </a:spcBef>
                <a:spcAft>
                  <a:spcPts val="0"/>
                </a:spcAft>
                <a:buNone/>
              </a:pPr>
              <a:endParaRPr/>
            </a:p>
          </p:txBody>
        </p:sp>
      </p:grpSp>
      <p:sp>
        <p:nvSpPr>
          <p:cNvPr id="773" name="Google Shape;773;p97"/>
          <p:cNvSpPr/>
          <p:nvPr/>
        </p:nvSpPr>
        <p:spPr>
          <a:xfrm>
            <a:off x="3217695" y="3639774"/>
            <a:ext cx="916328" cy="1346712"/>
          </a:xfrm>
          <a:custGeom>
            <a:avLst/>
            <a:gdLst/>
            <a:ahLst/>
            <a:cxnLst/>
            <a:rect l="l" t="t" r="r" b="b"/>
            <a:pathLst>
              <a:path w="920933" h="1307487" extrusionOk="0">
                <a:moveTo>
                  <a:pt x="0" y="0"/>
                </a:moveTo>
                <a:lnTo>
                  <a:pt x="920934" y="0"/>
                </a:lnTo>
                <a:lnTo>
                  <a:pt x="920934" y="1307487"/>
                </a:lnTo>
                <a:lnTo>
                  <a:pt x="0" y="1307487"/>
                </a:lnTo>
                <a:lnTo>
                  <a:pt x="0" y="0"/>
                </a:lnTo>
                <a:close/>
              </a:path>
            </a:pathLst>
          </a:custGeom>
          <a:blipFill rotWithShape="1">
            <a:blip r:embed="rId6">
              <a:alphaModFix/>
            </a:blip>
            <a:stretch>
              <a:fillRect l="-44836" t="-180219" r="-295944" b="-29867"/>
            </a:stretch>
          </a:blipFill>
          <a:ln w="28575" cap="sq" cmpd="sng">
            <a:solidFill>
              <a:srgbClr val="6E6051"/>
            </a:solidFill>
            <a:prstDash val="solid"/>
            <a:miter lim="8000"/>
            <a:headEnd type="none" w="sm" len="sm"/>
            <a:tailEnd type="none" w="sm" len="sm"/>
          </a:ln>
        </p:spPr>
        <p:txBody>
          <a:bodyPr/>
          <a:lstStyle/>
          <a:p>
            <a:endParaRPr lang="en-GB"/>
          </a:p>
        </p:txBody>
      </p:sp>
      <p:sp>
        <p:nvSpPr>
          <p:cNvPr id="774" name="Google Shape;774;p97"/>
          <p:cNvSpPr/>
          <p:nvPr/>
        </p:nvSpPr>
        <p:spPr>
          <a:xfrm>
            <a:off x="4766932" y="1285776"/>
            <a:ext cx="3728813" cy="1012894"/>
          </a:xfrm>
          <a:custGeom>
            <a:avLst/>
            <a:gdLst/>
            <a:ahLst/>
            <a:cxnLst/>
            <a:rect l="l" t="t" r="r" b="b"/>
            <a:pathLst>
              <a:path w="288552" h="73518" extrusionOk="0">
                <a:moveTo>
                  <a:pt x="0" y="0"/>
                </a:moveTo>
                <a:lnTo>
                  <a:pt x="288552" y="0"/>
                </a:lnTo>
                <a:lnTo>
                  <a:pt x="288552" y="73518"/>
                </a:lnTo>
                <a:lnTo>
                  <a:pt x="0" y="73518"/>
                </a:lnTo>
                <a:close/>
              </a:path>
            </a:pathLst>
          </a:custGeom>
          <a:solidFill>
            <a:srgbClr val="C9BAA0"/>
          </a:solidFill>
          <a:ln>
            <a:noFill/>
          </a:ln>
        </p:spPr>
        <p:txBody>
          <a:bodyPr/>
          <a:lstStyle/>
          <a:p>
            <a:endParaRPr lang="en-GB"/>
          </a:p>
        </p:txBody>
      </p:sp>
      <p:sp>
        <p:nvSpPr>
          <p:cNvPr id="775" name="Google Shape;775;p97"/>
          <p:cNvSpPr txBox="1"/>
          <p:nvPr/>
        </p:nvSpPr>
        <p:spPr>
          <a:xfrm>
            <a:off x="4766934" y="1267662"/>
            <a:ext cx="3814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RNA-seq, Mouse</a:t>
            </a:r>
            <a:endParaRPr>
              <a:solidFill>
                <a:schemeClr val="dk1"/>
              </a:solidFill>
            </a:endParaRPr>
          </a:p>
          <a:p>
            <a:pPr marL="0" lvl="0" indent="0" algn="l" rtl="0">
              <a:spcBef>
                <a:spcPts val="0"/>
              </a:spcBef>
              <a:spcAft>
                <a:spcPts val="0"/>
              </a:spcAft>
              <a:buNone/>
            </a:pPr>
            <a:r>
              <a:rPr lang="en">
                <a:solidFill>
                  <a:schemeClr val="dk1"/>
                </a:solidFill>
              </a:rPr>
              <a:t>Biological Groups: ERCC1 -/-, p53 -/-, WT</a:t>
            </a:r>
            <a:endParaRPr>
              <a:solidFill>
                <a:schemeClr val="dk1"/>
              </a:solidFill>
            </a:endParaRPr>
          </a:p>
          <a:p>
            <a:pPr marL="0" lvl="0" indent="0" algn="l" rtl="0">
              <a:spcBef>
                <a:spcPts val="0"/>
              </a:spcBef>
              <a:spcAft>
                <a:spcPts val="0"/>
              </a:spcAft>
              <a:buNone/>
            </a:pPr>
            <a:r>
              <a:rPr lang="en">
                <a:solidFill>
                  <a:schemeClr val="dk1"/>
                </a:solidFill>
              </a:rPr>
              <a:t>Sample Tissues: HSCs, Hepatocytes, PGCs</a:t>
            </a:r>
            <a:endParaRPr>
              <a:solidFill>
                <a:schemeClr val="dk1"/>
              </a:solidFill>
            </a:endParaRPr>
          </a:p>
          <a:p>
            <a:pPr marL="0" lvl="0" indent="0" algn="l" rtl="0">
              <a:spcBef>
                <a:spcPts val="0"/>
              </a:spcBef>
              <a:spcAft>
                <a:spcPts val="0"/>
              </a:spcAft>
              <a:buNone/>
            </a:pPr>
            <a:r>
              <a:rPr lang="en">
                <a:solidFill>
                  <a:schemeClr val="dk1"/>
                </a:solidFill>
              </a:rPr>
              <a:t>Sample Size: 40 [4]</a:t>
            </a:r>
            <a:endParaRPr>
              <a:solidFill>
                <a:schemeClr val="dk1"/>
              </a:solidFill>
            </a:endParaRPr>
          </a:p>
          <a:p>
            <a:pPr marL="0" lvl="0" indent="0" algn="l" rtl="0">
              <a:spcBef>
                <a:spcPts val="0"/>
              </a:spcBef>
              <a:spcAft>
                <a:spcPts val="0"/>
              </a:spcAft>
              <a:buNone/>
            </a:pPr>
            <a:endParaRPr sz="1600">
              <a:solidFill>
                <a:schemeClr val="dk1"/>
              </a:solidFill>
              <a:latin typeface="Arimo"/>
              <a:ea typeface="Arimo"/>
              <a:cs typeface="Arimo"/>
              <a:sym typeface="Arimo"/>
            </a:endParaRPr>
          </a:p>
        </p:txBody>
      </p:sp>
      <p:sp>
        <p:nvSpPr>
          <p:cNvPr id="776" name="Google Shape;776;p97"/>
          <p:cNvSpPr/>
          <p:nvPr/>
        </p:nvSpPr>
        <p:spPr>
          <a:xfrm>
            <a:off x="4766932" y="2637543"/>
            <a:ext cx="3728813" cy="1174634"/>
          </a:xfrm>
          <a:custGeom>
            <a:avLst/>
            <a:gdLst/>
            <a:ahLst/>
            <a:cxnLst/>
            <a:rect l="l" t="t" r="r" b="b"/>
            <a:pathLst>
              <a:path w="288552" h="73518" extrusionOk="0">
                <a:moveTo>
                  <a:pt x="0" y="0"/>
                </a:moveTo>
                <a:lnTo>
                  <a:pt x="288552" y="0"/>
                </a:lnTo>
                <a:lnTo>
                  <a:pt x="288552" y="73518"/>
                </a:lnTo>
                <a:lnTo>
                  <a:pt x="0" y="73518"/>
                </a:lnTo>
                <a:close/>
              </a:path>
            </a:pathLst>
          </a:custGeom>
          <a:solidFill>
            <a:srgbClr val="C9BAA0"/>
          </a:solidFill>
          <a:ln>
            <a:noFill/>
          </a:ln>
        </p:spPr>
        <p:txBody>
          <a:bodyPr/>
          <a:lstStyle/>
          <a:p>
            <a:endParaRPr lang="en-GB"/>
          </a:p>
        </p:txBody>
      </p:sp>
      <p:sp>
        <p:nvSpPr>
          <p:cNvPr id="777" name="Google Shape;777;p97"/>
          <p:cNvSpPr txBox="1"/>
          <p:nvPr/>
        </p:nvSpPr>
        <p:spPr>
          <a:xfrm>
            <a:off x="4766932" y="2616537"/>
            <a:ext cx="38142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RNA-seq, Mouse</a:t>
            </a:r>
            <a:endParaRPr>
              <a:solidFill>
                <a:schemeClr val="dk1"/>
              </a:solidFill>
            </a:endParaRPr>
          </a:p>
          <a:p>
            <a:pPr marL="0" lvl="0" indent="0" algn="l" rtl="0">
              <a:spcBef>
                <a:spcPts val="0"/>
              </a:spcBef>
              <a:spcAft>
                <a:spcPts val="0"/>
              </a:spcAft>
              <a:buNone/>
            </a:pPr>
            <a:r>
              <a:rPr lang="en">
                <a:solidFill>
                  <a:schemeClr val="dk1"/>
                </a:solidFill>
              </a:rPr>
              <a:t>Biological Groups: CSA KO, WT</a:t>
            </a:r>
            <a:endParaRPr>
              <a:solidFill>
                <a:schemeClr val="dk1"/>
              </a:solidFill>
            </a:endParaRPr>
          </a:p>
          <a:p>
            <a:pPr marL="0" lvl="0" indent="0" algn="l" rtl="0">
              <a:spcBef>
                <a:spcPts val="0"/>
              </a:spcBef>
              <a:spcAft>
                <a:spcPts val="0"/>
              </a:spcAft>
              <a:buNone/>
            </a:pPr>
            <a:r>
              <a:rPr lang="en">
                <a:solidFill>
                  <a:schemeClr val="dk1"/>
                </a:solidFill>
              </a:rPr>
              <a:t>Sample Tissues: Brain Tissue at D45, 12M, 24M</a:t>
            </a:r>
            <a:endParaRPr>
              <a:solidFill>
                <a:schemeClr val="dk1"/>
              </a:solidFill>
            </a:endParaRPr>
          </a:p>
          <a:p>
            <a:pPr marL="0" lvl="0" indent="0" algn="l" rtl="0">
              <a:spcBef>
                <a:spcPts val="0"/>
              </a:spcBef>
              <a:spcAft>
                <a:spcPts val="0"/>
              </a:spcAft>
              <a:buNone/>
            </a:pPr>
            <a:r>
              <a:rPr lang="en">
                <a:solidFill>
                  <a:schemeClr val="dk1"/>
                </a:solidFill>
              </a:rPr>
              <a:t>Sample Size: 30 [5]</a:t>
            </a:r>
            <a:endParaRPr>
              <a:solidFill>
                <a:schemeClr val="dk1"/>
              </a:solidFill>
            </a:endParaRPr>
          </a:p>
          <a:p>
            <a:pPr marL="0" lvl="0" indent="0" algn="l" rtl="0">
              <a:spcBef>
                <a:spcPts val="0"/>
              </a:spcBef>
              <a:spcAft>
                <a:spcPts val="0"/>
              </a:spcAft>
              <a:buNone/>
            </a:pPr>
            <a:endParaRPr sz="1600">
              <a:solidFill>
                <a:schemeClr val="dk1"/>
              </a:solidFill>
              <a:latin typeface="Arimo"/>
              <a:ea typeface="Arimo"/>
              <a:cs typeface="Arimo"/>
              <a:sym typeface="Arimo"/>
            </a:endParaRPr>
          </a:p>
        </p:txBody>
      </p:sp>
      <p:sp>
        <p:nvSpPr>
          <p:cNvPr id="778" name="Google Shape;778;p97"/>
          <p:cNvSpPr/>
          <p:nvPr/>
        </p:nvSpPr>
        <p:spPr>
          <a:xfrm>
            <a:off x="4766932" y="4124947"/>
            <a:ext cx="3728813" cy="798773"/>
          </a:xfrm>
          <a:custGeom>
            <a:avLst/>
            <a:gdLst/>
            <a:ahLst/>
            <a:cxnLst/>
            <a:rect l="l" t="t" r="r" b="b"/>
            <a:pathLst>
              <a:path w="288552" h="73518" extrusionOk="0">
                <a:moveTo>
                  <a:pt x="0" y="0"/>
                </a:moveTo>
                <a:lnTo>
                  <a:pt x="288552" y="0"/>
                </a:lnTo>
                <a:lnTo>
                  <a:pt x="288552" y="73518"/>
                </a:lnTo>
                <a:lnTo>
                  <a:pt x="0" y="73518"/>
                </a:lnTo>
                <a:close/>
              </a:path>
            </a:pathLst>
          </a:custGeom>
          <a:solidFill>
            <a:srgbClr val="C9BAA0"/>
          </a:solidFill>
          <a:ln>
            <a:noFill/>
          </a:ln>
        </p:spPr>
        <p:txBody>
          <a:bodyPr/>
          <a:lstStyle/>
          <a:p>
            <a:endParaRPr lang="en-GB"/>
          </a:p>
        </p:txBody>
      </p:sp>
      <p:sp>
        <p:nvSpPr>
          <p:cNvPr id="779" name="Google Shape;779;p97"/>
          <p:cNvSpPr txBox="1"/>
          <p:nvPr/>
        </p:nvSpPr>
        <p:spPr>
          <a:xfrm>
            <a:off x="4766934" y="4110662"/>
            <a:ext cx="3814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Natural Ageing</a:t>
            </a:r>
            <a:endParaRPr>
              <a:solidFill>
                <a:schemeClr val="dk1"/>
              </a:solidFill>
            </a:endParaRPr>
          </a:p>
          <a:p>
            <a:pPr marL="0" lvl="0" indent="0" algn="l" rtl="0">
              <a:spcBef>
                <a:spcPts val="0"/>
              </a:spcBef>
              <a:spcAft>
                <a:spcPts val="0"/>
              </a:spcAft>
              <a:buNone/>
            </a:pPr>
            <a:r>
              <a:rPr lang="en">
                <a:solidFill>
                  <a:schemeClr val="dk1"/>
                </a:solidFill>
              </a:rPr>
              <a:t>Normal ageing progression dataset for cross-comparison. [6]</a:t>
            </a:r>
            <a:endParaRPr>
              <a:solidFill>
                <a:schemeClr val="dk1"/>
              </a:solidFill>
            </a:endParaRPr>
          </a:p>
        </p:txBody>
      </p:sp>
      <p:sp>
        <p:nvSpPr>
          <p:cNvPr id="780" name="Google Shape;780;p97"/>
          <p:cNvSpPr txBox="1">
            <a:spLocks noGrp="1"/>
          </p:cNvSpPr>
          <p:nvPr>
            <p:ph type="title"/>
          </p:nvPr>
        </p:nvSpPr>
        <p:spPr>
          <a:xfrm>
            <a:off x="4373057" y="296087"/>
            <a:ext cx="431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Dataset Overview</a:t>
            </a:r>
            <a:endParaRPr sz="3600"/>
          </a:p>
        </p:txBody>
      </p:sp>
      <p:grpSp>
        <p:nvGrpSpPr>
          <p:cNvPr id="781" name="Google Shape;781;p97"/>
          <p:cNvGrpSpPr/>
          <p:nvPr/>
        </p:nvGrpSpPr>
        <p:grpSpPr>
          <a:xfrm>
            <a:off x="6496480" y="995628"/>
            <a:ext cx="2378513" cy="553738"/>
            <a:chOff x="0" y="-225534"/>
            <a:chExt cx="2277833" cy="805789"/>
          </a:xfrm>
        </p:grpSpPr>
        <p:grpSp>
          <p:nvGrpSpPr>
            <p:cNvPr id="782" name="Google Shape;782;p97"/>
            <p:cNvGrpSpPr/>
            <p:nvPr/>
          </p:nvGrpSpPr>
          <p:grpSpPr>
            <a:xfrm>
              <a:off x="0" y="-225534"/>
              <a:ext cx="2277833" cy="805789"/>
              <a:chOff x="0" y="-28575"/>
              <a:chExt cx="288600" cy="102093"/>
            </a:xfrm>
          </p:grpSpPr>
          <p:sp>
            <p:nvSpPr>
              <p:cNvPr id="783" name="Google Shape;783;p97"/>
              <p:cNvSpPr/>
              <p:nvPr/>
            </p:nvSpPr>
            <p:spPr>
              <a:xfrm>
                <a:off x="0" y="0"/>
                <a:ext cx="288552" cy="73518"/>
              </a:xfrm>
              <a:custGeom>
                <a:avLst/>
                <a:gdLst/>
                <a:ahLst/>
                <a:cxnLst/>
                <a:rect l="l" t="t" r="r" b="b"/>
                <a:pathLst>
                  <a:path w="288552" h="73518" extrusionOk="0">
                    <a:moveTo>
                      <a:pt x="36759" y="0"/>
                    </a:moveTo>
                    <a:lnTo>
                      <a:pt x="251793" y="0"/>
                    </a:lnTo>
                    <a:cubicBezTo>
                      <a:pt x="272094" y="0"/>
                      <a:pt x="288552" y="16457"/>
                      <a:pt x="288552" y="36759"/>
                    </a:cubicBezTo>
                    <a:lnTo>
                      <a:pt x="288552" y="36759"/>
                    </a:lnTo>
                    <a:cubicBezTo>
                      <a:pt x="288552" y="57060"/>
                      <a:pt x="272094" y="73518"/>
                      <a:pt x="251793" y="73518"/>
                    </a:cubicBezTo>
                    <a:lnTo>
                      <a:pt x="36759" y="73518"/>
                    </a:lnTo>
                    <a:cubicBezTo>
                      <a:pt x="16457" y="73518"/>
                      <a:pt x="0" y="57060"/>
                      <a:pt x="0" y="36759"/>
                    </a:cubicBezTo>
                    <a:lnTo>
                      <a:pt x="0" y="36759"/>
                    </a:lnTo>
                    <a:cubicBezTo>
                      <a:pt x="0" y="16457"/>
                      <a:pt x="16457" y="0"/>
                      <a:pt x="36759" y="0"/>
                    </a:cubicBezTo>
                    <a:close/>
                  </a:path>
                </a:pathLst>
              </a:custGeom>
              <a:solidFill>
                <a:srgbClr val="E7DFD0"/>
              </a:solidFill>
              <a:ln>
                <a:noFill/>
              </a:ln>
            </p:spPr>
            <p:txBody>
              <a:bodyPr spcFirstLastPara="1" wrap="square" lIns="83775" tIns="83775" rIns="83775" bIns="83775" anchor="ctr" anchorCtr="0">
                <a:noAutofit/>
              </a:bodyPr>
              <a:lstStyle/>
              <a:p>
                <a:pPr marL="0" lvl="0" indent="0" algn="l" rtl="0">
                  <a:spcBef>
                    <a:spcPts val="0"/>
                  </a:spcBef>
                  <a:spcAft>
                    <a:spcPts val="0"/>
                  </a:spcAft>
                  <a:buNone/>
                </a:pPr>
                <a:endParaRPr/>
              </a:p>
            </p:txBody>
          </p:sp>
          <p:sp>
            <p:nvSpPr>
              <p:cNvPr id="784" name="Google Shape;784;p97"/>
              <p:cNvSpPr txBox="1"/>
              <p:nvPr/>
            </p:nvSpPr>
            <p:spPr>
              <a:xfrm>
                <a:off x="0" y="-28575"/>
                <a:ext cx="2886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85" name="Google Shape;785;p97"/>
            <p:cNvSpPr txBox="1"/>
            <p:nvPr/>
          </p:nvSpPr>
          <p:spPr>
            <a:xfrm>
              <a:off x="0" y="109152"/>
              <a:ext cx="2277600" cy="313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b="1">
                  <a:latin typeface="League Spartan"/>
                  <a:ea typeface="League Spartan"/>
                  <a:cs typeface="League Spartan"/>
                  <a:sym typeface="League Spartan"/>
                </a:rPr>
                <a:t>Dataset 1 (GSE206778)</a:t>
              </a:r>
              <a:endParaRPr b="1"/>
            </a:p>
          </p:txBody>
        </p:sp>
      </p:grpSp>
      <p:grpSp>
        <p:nvGrpSpPr>
          <p:cNvPr id="786" name="Google Shape;786;p97"/>
          <p:cNvGrpSpPr/>
          <p:nvPr/>
        </p:nvGrpSpPr>
        <p:grpSpPr>
          <a:xfrm>
            <a:off x="6496480" y="2277790"/>
            <a:ext cx="2378513" cy="737768"/>
            <a:chOff x="0" y="-225534"/>
            <a:chExt cx="2277833" cy="1073586"/>
          </a:xfrm>
        </p:grpSpPr>
        <p:grpSp>
          <p:nvGrpSpPr>
            <p:cNvPr id="787" name="Google Shape;787;p97"/>
            <p:cNvGrpSpPr/>
            <p:nvPr/>
          </p:nvGrpSpPr>
          <p:grpSpPr>
            <a:xfrm>
              <a:off x="0" y="-225534"/>
              <a:ext cx="2277833" cy="805789"/>
              <a:chOff x="0" y="-28575"/>
              <a:chExt cx="288600" cy="102093"/>
            </a:xfrm>
          </p:grpSpPr>
          <p:sp>
            <p:nvSpPr>
              <p:cNvPr id="788" name="Google Shape;788;p97"/>
              <p:cNvSpPr/>
              <p:nvPr/>
            </p:nvSpPr>
            <p:spPr>
              <a:xfrm>
                <a:off x="0" y="0"/>
                <a:ext cx="288552" cy="73518"/>
              </a:xfrm>
              <a:custGeom>
                <a:avLst/>
                <a:gdLst/>
                <a:ahLst/>
                <a:cxnLst/>
                <a:rect l="l" t="t" r="r" b="b"/>
                <a:pathLst>
                  <a:path w="288552" h="73518" extrusionOk="0">
                    <a:moveTo>
                      <a:pt x="36759" y="0"/>
                    </a:moveTo>
                    <a:lnTo>
                      <a:pt x="251793" y="0"/>
                    </a:lnTo>
                    <a:cubicBezTo>
                      <a:pt x="272094" y="0"/>
                      <a:pt x="288552" y="16457"/>
                      <a:pt x="288552" y="36759"/>
                    </a:cubicBezTo>
                    <a:lnTo>
                      <a:pt x="288552" y="36759"/>
                    </a:lnTo>
                    <a:cubicBezTo>
                      <a:pt x="288552" y="57060"/>
                      <a:pt x="272094" y="73518"/>
                      <a:pt x="251793" y="73518"/>
                    </a:cubicBezTo>
                    <a:lnTo>
                      <a:pt x="36759" y="73518"/>
                    </a:lnTo>
                    <a:cubicBezTo>
                      <a:pt x="16457" y="73518"/>
                      <a:pt x="0" y="57060"/>
                      <a:pt x="0" y="36759"/>
                    </a:cubicBezTo>
                    <a:lnTo>
                      <a:pt x="0" y="36759"/>
                    </a:lnTo>
                    <a:cubicBezTo>
                      <a:pt x="0" y="16457"/>
                      <a:pt x="16457" y="0"/>
                      <a:pt x="36759" y="0"/>
                    </a:cubicBezTo>
                    <a:close/>
                  </a:path>
                </a:pathLst>
              </a:custGeom>
              <a:solidFill>
                <a:srgbClr val="E7DFD0"/>
              </a:solidFill>
              <a:ln>
                <a:noFill/>
              </a:ln>
            </p:spPr>
            <p:txBody>
              <a:bodyPr spcFirstLastPara="1" wrap="square" lIns="83775" tIns="83775" rIns="83775" bIns="83775" anchor="ctr" anchorCtr="0">
                <a:noAutofit/>
              </a:bodyPr>
              <a:lstStyle/>
              <a:p>
                <a:pPr marL="0" lvl="0" indent="0" algn="l" rtl="0">
                  <a:spcBef>
                    <a:spcPts val="0"/>
                  </a:spcBef>
                  <a:spcAft>
                    <a:spcPts val="0"/>
                  </a:spcAft>
                  <a:buNone/>
                </a:pPr>
                <a:endParaRPr/>
              </a:p>
            </p:txBody>
          </p:sp>
          <p:sp>
            <p:nvSpPr>
              <p:cNvPr id="789" name="Google Shape;789;p97"/>
              <p:cNvSpPr txBox="1"/>
              <p:nvPr/>
            </p:nvSpPr>
            <p:spPr>
              <a:xfrm>
                <a:off x="0" y="-28575"/>
                <a:ext cx="2886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90" name="Google Shape;790;p97"/>
            <p:cNvSpPr txBox="1"/>
            <p:nvPr/>
          </p:nvSpPr>
          <p:spPr>
            <a:xfrm>
              <a:off x="0" y="109152"/>
              <a:ext cx="2277600" cy="738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1">
                  <a:latin typeface="League Spartan"/>
                  <a:ea typeface="League Spartan"/>
                  <a:cs typeface="League Spartan"/>
                  <a:sym typeface="League Spartan"/>
                </a:rPr>
                <a:t>Dataset 2 (GSE288213)</a:t>
              </a:r>
              <a:endParaRPr sz="1374" b="1">
                <a:latin typeface="League Spartan"/>
                <a:ea typeface="League Spartan"/>
                <a:cs typeface="League Spartan"/>
                <a:sym typeface="League Spartan"/>
              </a:endParaRPr>
            </a:p>
            <a:p>
              <a:pPr marL="0" marR="0" lvl="0" indent="0" algn="ctr" rtl="0">
                <a:lnSpc>
                  <a:spcPct val="140000"/>
                </a:lnSpc>
                <a:spcBef>
                  <a:spcPts val="0"/>
                </a:spcBef>
                <a:spcAft>
                  <a:spcPts val="0"/>
                </a:spcAft>
                <a:buNone/>
              </a:pPr>
              <a:endParaRPr sz="1374" b="1">
                <a:latin typeface="League Spartan"/>
                <a:ea typeface="League Spartan"/>
                <a:cs typeface="League Spartan"/>
                <a:sym typeface="League Spartan"/>
              </a:endParaRPr>
            </a:p>
          </p:txBody>
        </p:sp>
      </p:grpSp>
      <p:grpSp>
        <p:nvGrpSpPr>
          <p:cNvPr id="791" name="Google Shape;791;p97"/>
          <p:cNvGrpSpPr/>
          <p:nvPr/>
        </p:nvGrpSpPr>
        <p:grpSpPr>
          <a:xfrm>
            <a:off x="6496480" y="3812190"/>
            <a:ext cx="2378513" cy="737768"/>
            <a:chOff x="0" y="-225534"/>
            <a:chExt cx="2277833" cy="1073586"/>
          </a:xfrm>
        </p:grpSpPr>
        <p:grpSp>
          <p:nvGrpSpPr>
            <p:cNvPr id="792" name="Google Shape;792;p97"/>
            <p:cNvGrpSpPr/>
            <p:nvPr/>
          </p:nvGrpSpPr>
          <p:grpSpPr>
            <a:xfrm>
              <a:off x="0" y="-225534"/>
              <a:ext cx="2277833" cy="805789"/>
              <a:chOff x="0" y="-28575"/>
              <a:chExt cx="288600" cy="102093"/>
            </a:xfrm>
          </p:grpSpPr>
          <p:sp>
            <p:nvSpPr>
              <p:cNvPr id="793" name="Google Shape;793;p97"/>
              <p:cNvSpPr/>
              <p:nvPr/>
            </p:nvSpPr>
            <p:spPr>
              <a:xfrm>
                <a:off x="0" y="0"/>
                <a:ext cx="288552" cy="73518"/>
              </a:xfrm>
              <a:custGeom>
                <a:avLst/>
                <a:gdLst/>
                <a:ahLst/>
                <a:cxnLst/>
                <a:rect l="l" t="t" r="r" b="b"/>
                <a:pathLst>
                  <a:path w="288552" h="73518" extrusionOk="0">
                    <a:moveTo>
                      <a:pt x="36759" y="0"/>
                    </a:moveTo>
                    <a:lnTo>
                      <a:pt x="251793" y="0"/>
                    </a:lnTo>
                    <a:cubicBezTo>
                      <a:pt x="272094" y="0"/>
                      <a:pt x="288552" y="16457"/>
                      <a:pt x="288552" y="36759"/>
                    </a:cubicBezTo>
                    <a:lnTo>
                      <a:pt x="288552" y="36759"/>
                    </a:lnTo>
                    <a:cubicBezTo>
                      <a:pt x="288552" y="57060"/>
                      <a:pt x="272094" y="73518"/>
                      <a:pt x="251793" y="73518"/>
                    </a:cubicBezTo>
                    <a:lnTo>
                      <a:pt x="36759" y="73518"/>
                    </a:lnTo>
                    <a:cubicBezTo>
                      <a:pt x="16457" y="73518"/>
                      <a:pt x="0" y="57060"/>
                      <a:pt x="0" y="36759"/>
                    </a:cubicBezTo>
                    <a:lnTo>
                      <a:pt x="0" y="36759"/>
                    </a:lnTo>
                    <a:cubicBezTo>
                      <a:pt x="0" y="16457"/>
                      <a:pt x="16457" y="0"/>
                      <a:pt x="36759" y="0"/>
                    </a:cubicBezTo>
                    <a:close/>
                  </a:path>
                </a:pathLst>
              </a:custGeom>
              <a:solidFill>
                <a:srgbClr val="E7DFD0"/>
              </a:solidFill>
              <a:ln>
                <a:noFill/>
              </a:ln>
            </p:spPr>
            <p:txBody>
              <a:bodyPr spcFirstLastPara="1" wrap="square" lIns="83775" tIns="83775" rIns="83775" bIns="83775" anchor="ctr" anchorCtr="0">
                <a:noAutofit/>
              </a:bodyPr>
              <a:lstStyle/>
              <a:p>
                <a:pPr marL="0" lvl="0" indent="0" algn="l" rtl="0">
                  <a:spcBef>
                    <a:spcPts val="0"/>
                  </a:spcBef>
                  <a:spcAft>
                    <a:spcPts val="0"/>
                  </a:spcAft>
                  <a:buNone/>
                </a:pPr>
                <a:endParaRPr/>
              </a:p>
            </p:txBody>
          </p:sp>
          <p:sp>
            <p:nvSpPr>
              <p:cNvPr id="794" name="Google Shape;794;p97"/>
              <p:cNvSpPr txBox="1"/>
              <p:nvPr/>
            </p:nvSpPr>
            <p:spPr>
              <a:xfrm>
                <a:off x="0" y="-28575"/>
                <a:ext cx="288600" cy="102000"/>
              </a:xfrm>
              <a:prstGeom prst="rect">
                <a:avLst/>
              </a:prstGeom>
              <a:noFill/>
              <a:ln>
                <a:noFill/>
              </a:ln>
            </p:spPr>
            <p:txBody>
              <a:bodyPr spcFirstLastPara="1" wrap="square" lIns="45325" tIns="45325" rIns="45325" bIns="45325" anchor="ctr" anchorCtr="0">
                <a:noAutofit/>
              </a:bodyPr>
              <a:lstStyle/>
              <a:p>
                <a:pPr marL="0" marR="0" lvl="0" indent="0" algn="ctr" rtl="0">
                  <a:lnSpc>
                    <a:spcPct val="116666"/>
                  </a:lnSpc>
                  <a:spcBef>
                    <a:spcPts val="0"/>
                  </a:spcBef>
                  <a:spcAft>
                    <a:spcPts val="0"/>
                  </a:spcAft>
                  <a:buNone/>
                </a:pPr>
                <a:endParaRPr sz="1649" b="0" i="0" u="none" strike="noStrike" cap="none">
                  <a:solidFill>
                    <a:srgbClr val="000000"/>
                  </a:solidFill>
                  <a:latin typeface="Calibri"/>
                  <a:ea typeface="Calibri"/>
                  <a:cs typeface="Calibri"/>
                  <a:sym typeface="Calibri"/>
                </a:endParaRPr>
              </a:p>
            </p:txBody>
          </p:sp>
        </p:grpSp>
        <p:sp>
          <p:nvSpPr>
            <p:cNvPr id="795" name="Google Shape;795;p97"/>
            <p:cNvSpPr txBox="1"/>
            <p:nvPr/>
          </p:nvSpPr>
          <p:spPr>
            <a:xfrm>
              <a:off x="0" y="109152"/>
              <a:ext cx="2277600" cy="738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374" b="1">
                  <a:latin typeface="League Spartan"/>
                  <a:ea typeface="League Spartan"/>
                  <a:cs typeface="League Spartan"/>
                  <a:sym typeface="League Spartan"/>
                </a:rPr>
                <a:t>Dataset 3 (GSE209742)</a:t>
              </a:r>
              <a:endParaRPr sz="1374" b="1">
                <a:latin typeface="League Spartan"/>
                <a:ea typeface="League Spartan"/>
                <a:cs typeface="League Spartan"/>
                <a:sym typeface="League Spartan"/>
              </a:endParaRPr>
            </a:p>
            <a:p>
              <a:pPr marL="0" marR="0" lvl="0" indent="0" algn="ctr" rtl="0">
                <a:lnSpc>
                  <a:spcPct val="140000"/>
                </a:lnSpc>
                <a:spcBef>
                  <a:spcPts val="0"/>
                </a:spcBef>
                <a:spcAft>
                  <a:spcPts val="0"/>
                </a:spcAft>
                <a:buNone/>
              </a:pPr>
              <a:endParaRPr sz="1374" b="1">
                <a:latin typeface="League Spartan"/>
                <a:ea typeface="League Spartan"/>
                <a:cs typeface="League Spartan"/>
                <a:sym typeface="League Spart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98"/>
          <p:cNvGrpSpPr/>
          <p:nvPr/>
        </p:nvGrpSpPr>
        <p:grpSpPr>
          <a:xfrm>
            <a:off x="336698" y="1578786"/>
            <a:ext cx="8470603" cy="771542"/>
            <a:chOff x="0" y="-451068"/>
            <a:chExt cx="14713571" cy="1340180"/>
          </a:xfrm>
        </p:grpSpPr>
        <p:grpSp>
          <p:nvGrpSpPr>
            <p:cNvPr id="801" name="Google Shape;801;p98"/>
            <p:cNvGrpSpPr/>
            <p:nvPr/>
          </p:nvGrpSpPr>
          <p:grpSpPr>
            <a:xfrm>
              <a:off x="0" y="-451068"/>
              <a:ext cx="14713571" cy="1340180"/>
              <a:chOff x="0" y="-57150"/>
              <a:chExt cx="1864200" cy="169800"/>
            </a:xfrm>
          </p:grpSpPr>
          <p:sp>
            <p:nvSpPr>
              <p:cNvPr id="802" name="Google Shape;802;p98"/>
              <p:cNvSpPr/>
              <p:nvPr/>
            </p:nvSpPr>
            <p:spPr>
              <a:xfrm>
                <a:off x="0" y="0"/>
                <a:ext cx="1864062" cy="112565"/>
              </a:xfrm>
              <a:custGeom>
                <a:avLst/>
                <a:gdLst/>
                <a:ahLst/>
                <a:cxnLst/>
                <a:rect l="l" t="t" r="r" b="b"/>
                <a:pathLst>
                  <a:path w="1864062" h="112565" extrusionOk="0">
                    <a:moveTo>
                      <a:pt x="0" y="0"/>
                    </a:moveTo>
                    <a:lnTo>
                      <a:pt x="1864062" y="0"/>
                    </a:lnTo>
                    <a:lnTo>
                      <a:pt x="1864062" y="112565"/>
                    </a:lnTo>
                    <a:lnTo>
                      <a:pt x="0" y="112565"/>
                    </a:lnTo>
                    <a:close/>
                  </a:path>
                </a:pathLst>
              </a:custGeom>
              <a:solidFill>
                <a:srgbClr val="C9BAA0"/>
              </a:solidFill>
              <a:ln>
                <a:noFill/>
              </a:ln>
            </p:spPr>
            <p:txBody>
              <a:bodyPr/>
              <a:lstStyle/>
              <a:p>
                <a:endParaRPr lang="en-GB"/>
              </a:p>
            </p:txBody>
          </p:sp>
          <p:sp>
            <p:nvSpPr>
              <p:cNvPr id="803" name="Google Shape;803;p98"/>
              <p:cNvSpPr txBox="1"/>
              <p:nvPr/>
            </p:nvSpPr>
            <p:spPr>
              <a:xfrm>
                <a:off x="0" y="-57150"/>
                <a:ext cx="1864200" cy="169800"/>
              </a:xfrm>
              <a:prstGeom prst="rect">
                <a:avLst/>
              </a:prstGeom>
              <a:noFill/>
              <a:ln>
                <a:noFill/>
              </a:ln>
            </p:spPr>
            <p:txBody>
              <a:bodyPr spcFirstLastPara="1" wrap="square" lIns="38000" tIns="38000" rIns="38000" bIns="38000" anchor="ctr" anchorCtr="0">
                <a:noAutofit/>
              </a:bodyPr>
              <a:lstStyle/>
              <a:p>
                <a:pPr marL="0" marR="0" lvl="0" indent="0" algn="ctr" rtl="0">
                  <a:lnSpc>
                    <a:spcPct val="242500"/>
                  </a:lnSpc>
                  <a:spcBef>
                    <a:spcPts val="0"/>
                  </a:spcBef>
                  <a:spcAft>
                    <a:spcPts val="0"/>
                  </a:spcAft>
                  <a:buNone/>
                </a:pPr>
                <a:endParaRPr sz="1381" b="0" i="0" u="none" strike="noStrike" cap="none">
                  <a:solidFill>
                    <a:srgbClr val="000000"/>
                  </a:solidFill>
                  <a:latin typeface="Calibri"/>
                  <a:ea typeface="Calibri"/>
                  <a:cs typeface="Calibri"/>
                  <a:sym typeface="Calibri"/>
                </a:endParaRPr>
              </a:p>
            </p:txBody>
          </p:sp>
        </p:grpSp>
        <p:sp>
          <p:nvSpPr>
            <p:cNvPr id="804" name="Google Shape;804;p98"/>
            <p:cNvSpPr txBox="1"/>
            <p:nvPr/>
          </p:nvSpPr>
          <p:spPr>
            <a:xfrm>
              <a:off x="121" y="98204"/>
              <a:ext cx="14712600" cy="574500"/>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2148" b="1" i="0" u="none" strike="noStrike" cap="none">
                  <a:solidFill>
                    <a:srgbClr val="000000"/>
                  </a:solidFill>
                  <a:latin typeface="League Spartan"/>
                  <a:ea typeface="League Spartan"/>
                  <a:cs typeface="League Spartan"/>
                  <a:sym typeface="League Spartan"/>
                </a:rPr>
                <a:t>Phase 1: Data Foundation (Acquisition &amp; PreProcessing)</a:t>
              </a:r>
              <a:endParaRPr sz="1074" b="1"/>
            </a:p>
          </p:txBody>
        </p:sp>
      </p:grpSp>
      <p:grpSp>
        <p:nvGrpSpPr>
          <p:cNvPr id="805" name="Google Shape;805;p98"/>
          <p:cNvGrpSpPr/>
          <p:nvPr/>
        </p:nvGrpSpPr>
        <p:grpSpPr>
          <a:xfrm>
            <a:off x="475130" y="2614971"/>
            <a:ext cx="8193727" cy="1496811"/>
            <a:chOff x="0" y="-451068"/>
            <a:chExt cx="14232633" cy="2599983"/>
          </a:xfrm>
        </p:grpSpPr>
        <p:grpSp>
          <p:nvGrpSpPr>
            <p:cNvPr id="806" name="Google Shape;806;p98"/>
            <p:cNvGrpSpPr/>
            <p:nvPr/>
          </p:nvGrpSpPr>
          <p:grpSpPr>
            <a:xfrm>
              <a:off x="0" y="-451068"/>
              <a:ext cx="3800469" cy="1408934"/>
              <a:chOff x="0" y="-57150"/>
              <a:chExt cx="481517" cy="178511"/>
            </a:xfrm>
          </p:grpSpPr>
          <p:sp>
            <p:nvSpPr>
              <p:cNvPr id="807" name="Google Shape;807;p98"/>
              <p:cNvSpPr/>
              <p:nvPr/>
            </p:nvSpPr>
            <p:spPr>
              <a:xfrm>
                <a:off x="0" y="0"/>
                <a:ext cx="481517" cy="121361"/>
              </a:xfrm>
              <a:custGeom>
                <a:avLst/>
                <a:gdLst/>
                <a:ahLst/>
                <a:cxnLst/>
                <a:rect l="l" t="t" r="r" b="b"/>
                <a:pathLst>
                  <a:path w="481517" h="121361" extrusionOk="0">
                    <a:moveTo>
                      <a:pt x="0" y="0"/>
                    </a:moveTo>
                    <a:lnTo>
                      <a:pt x="481517" y="0"/>
                    </a:lnTo>
                    <a:lnTo>
                      <a:pt x="481517" y="121361"/>
                    </a:lnTo>
                    <a:lnTo>
                      <a:pt x="0" y="121361"/>
                    </a:lnTo>
                    <a:close/>
                  </a:path>
                </a:pathLst>
              </a:custGeom>
              <a:solidFill>
                <a:srgbClr val="C9BAA0"/>
              </a:solidFill>
              <a:ln>
                <a:noFill/>
              </a:ln>
            </p:spPr>
            <p:txBody>
              <a:bodyPr/>
              <a:lstStyle/>
              <a:p>
                <a:endParaRPr lang="en-GB"/>
              </a:p>
            </p:txBody>
          </p:sp>
          <p:sp>
            <p:nvSpPr>
              <p:cNvPr id="808" name="Google Shape;808;p98"/>
              <p:cNvSpPr txBox="1"/>
              <p:nvPr/>
            </p:nvSpPr>
            <p:spPr>
              <a:xfrm>
                <a:off x="0" y="-57150"/>
                <a:ext cx="481500" cy="178500"/>
              </a:xfrm>
              <a:prstGeom prst="rect">
                <a:avLst/>
              </a:prstGeom>
              <a:noFill/>
              <a:ln>
                <a:noFill/>
              </a:ln>
            </p:spPr>
            <p:txBody>
              <a:bodyPr spcFirstLastPara="1" wrap="square" lIns="38000" tIns="38000" rIns="38000" bIns="38000" anchor="ctr" anchorCtr="0">
                <a:noAutofit/>
              </a:bodyPr>
              <a:lstStyle/>
              <a:p>
                <a:pPr marL="0" marR="0" lvl="0" indent="0" algn="ctr" rtl="0">
                  <a:lnSpc>
                    <a:spcPct val="242500"/>
                  </a:lnSpc>
                  <a:spcBef>
                    <a:spcPts val="0"/>
                  </a:spcBef>
                  <a:spcAft>
                    <a:spcPts val="0"/>
                  </a:spcAft>
                  <a:buNone/>
                </a:pPr>
                <a:endParaRPr sz="1381" b="0" i="0" u="none" strike="noStrike" cap="none">
                  <a:solidFill>
                    <a:srgbClr val="000000"/>
                  </a:solidFill>
                  <a:latin typeface="Calibri"/>
                  <a:ea typeface="Calibri"/>
                  <a:cs typeface="Calibri"/>
                  <a:sym typeface="Calibri"/>
                </a:endParaRPr>
              </a:p>
            </p:txBody>
          </p:sp>
        </p:grpSp>
        <p:sp>
          <p:nvSpPr>
            <p:cNvPr id="809" name="Google Shape;809;p98"/>
            <p:cNvSpPr txBox="1"/>
            <p:nvPr/>
          </p:nvSpPr>
          <p:spPr>
            <a:xfrm>
              <a:off x="104" y="72975"/>
              <a:ext cx="3800399" cy="787801"/>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227" b="1" i="0" u="none" strike="noStrike" cap="none">
                  <a:solidFill>
                    <a:srgbClr val="000000"/>
                  </a:solidFill>
                  <a:latin typeface="League Spartan"/>
                  <a:ea typeface="League Spartan"/>
                  <a:cs typeface="League Spartan"/>
                  <a:sym typeface="League Spartan"/>
                </a:rPr>
                <a:t>Data Retrieval</a:t>
              </a:r>
              <a:endParaRPr sz="1074" b="1"/>
            </a:p>
            <a:p>
              <a:pPr marL="0" marR="0" lvl="0" indent="0" algn="ctr" rtl="0">
                <a:lnSpc>
                  <a:spcPct val="140025"/>
                </a:lnSpc>
                <a:spcBef>
                  <a:spcPts val="0"/>
                </a:spcBef>
                <a:spcAft>
                  <a:spcPts val="0"/>
                </a:spcAft>
                <a:buNone/>
              </a:pPr>
              <a:r>
                <a:rPr lang="en" sz="1227" b="1" i="0" u="none" strike="noStrike" cap="none">
                  <a:solidFill>
                    <a:srgbClr val="000000"/>
                  </a:solidFill>
                  <a:latin typeface="League Spartan"/>
                  <a:ea typeface="League Spartan"/>
                  <a:cs typeface="League Spartan"/>
                  <a:sym typeface="League Spartan"/>
                </a:rPr>
                <a:t>NCBI GEO &amp; Array Express</a:t>
              </a:r>
              <a:endParaRPr sz="1074" b="1"/>
            </a:p>
          </p:txBody>
        </p:sp>
        <p:grpSp>
          <p:nvGrpSpPr>
            <p:cNvPr id="810" name="Google Shape;810;p98"/>
            <p:cNvGrpSpPr/>
            <p:nvPr/>
          </p:nvGrpSpPr>
          <p:grpSpPr>
            <a:xfrm>
              <a:off x="5591148" y="-451068"/>
              <a:ext cx="3376710" cy="1408934"/>
              <a:chOff x="0" y="-57150"/>
              <a:chExt cx="427827" cy="178511"/>
            </a:xfrm>
          </p:grpSpPr>
          <p:sp>
            <p:nvSpPr>
              <p:cNvPr id="811" name="Google Shape;811;p98"/>
              <p:cNvSpPr/>
              <p:nvPr/>
            </p:nvSpPr>
            <p:spPr>
              <a:xfrm>
                <a:off x="0" y="0"/>
                <a:ext cx="427827" cy="121361"/>
              </a:xfrm>
              <a:custGeom>
                <a:avLst/>
                <a:gdLst/>
                <a:ahLst/>
                <a:cxnLst/>
                <a:rect l="l" t="t" r="r" b="b"/>
                <a:pathLst>
                  <a:path w="427827" h="121361" extrusionOk="0">
                    <a:moveTo>
                      <a:pt x="0" y="0"/>
                    </a:moveTo>
                    <a:lnTo>
                      <a:pt x="427827" y="0"/>
                    </a:lnTo>
                    <a:lnTo>
                      <a:pt x="427827" y="121361"/>
                    </a:lnTo>
                    <a:lnTo>
                      <a:pt x="0" y="121361"/>
                    </a:lnTo>
                    <a:close/>
                  </a:path>
                </a:pathLst>
              </a:custGeom>
              <a:solidFill>
                <a:srgbClr val="C9BAA0"/>
              </a:solidFill>
              <a:ln>
                <a:noFill/>
              </a:ln>
            </p:spPr>
            <p:txBody>
              <a:bodyPr/>
              <a:lstStyle/>
              <a:p>
                <a:endParaRPr lang="en-GB"/>
              </a:p>
            </p:txBody>
          </p:sp>
          <p:sp>
            <p:nvSpPr>
              <p:cNvPr id="812" name="Google Shape;812;p98"/>
              <p:cNvSpPr txBox="1"/>
              <p:nvPr/>
            </p:nvSpPr>
            <p:spPr>
              <a:xfrm>
                <a:off x="0" y="-57150"/>
                <a:ext cx="427800" cy="178500"/>
              </a:xfrm>
              <a:prstGeom prst="rect">
                <a:avLst/>
              </a:prstGeom>
              <a:noFill/>
              <a:ln>
                <a:noFill/>
              </a:ln>
            </p:spPr>
            <p:txBody>
              <a:bodyPr spcFirstLastPara="1" wrap="square" lIns="38000" tIns="38000" rIns="38000" bIns="38000" anchor="ctr" anchorCtr="0">
                <a:noAutofit/>
              </a:bodyPr>
              <a:lstStyle/>
              <a:p>
                <a:pPr marL="0" marR="0" lvl="0" indent="0" algn="ctr" rtl="0">
                  <a:lnSpc>
                    <a:spcPct val="242500"/>
                  </a:lnSpc>
                  <a:spcBef>
                    <a:spcPts val="0"/>
                  </a:spcBef>
                  <a:spcAft>
                    <a:spcPts val="0"/>
                  </a:spcAft>
                  <a:buNone/>
                </a:pPr>
                <a:endParaRPr sz="1381" b="0" i="0" u="none" strike="noStrike" cap="none">
                  <a:solidFill>
                    <a:srgbClr val="000000"/>
                  </a:solidFill>
                  <a:latin typeface="Calibri"/>
                  <a:ea typeface="Calibri"/>
                  <a:cs typeface="Calibri"/>
                  <a:sym typeface="Calibri"/>
                </a:endParaRPr>
              </a:p>
            </p:txBody>
          </p:sp>
        </p:grpSp>
        <p:sp>
          <p:nvSpPr>
            <p:cNvPr id="813" name="Google Shape;813;p98"/>
            <p:cNvSpPr txBox="1"/>
            <p:nvPr/>
          </p:nvSpPr>
          <p:spPr>
            <a:xfrm>
              <a:off x="5591242" y="72975"/>
              <a:ext cx="3376500" cy="787801"/>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227" b="1" i="0" u="none" strike="noStrike" cap="none">
                  <a:solidFill>
                    <a:srgbClr val="000000"/>
                  </a:solidFill>
                  <a:latin typeface="League Spartan"/>
                  <a:ea typeface="League Spartan"/>
                  <a:cs typeface="League Spartan"/>
                  <a:sym typeface="League Spartan"/>
                </a:rPr>
                <a:t>Preprocessing &amp; </a:t>
              </a:r>
              <a:endParaRPr sz="1074" b="1"/>
            </a:p>
            <a:p>
              <a:pPr marL="0" marR="0" lvl="0" indent="0" algn="ctr" rtl="0">
                <a:lnSpc>
                  <a:spcPct val="140025"/>
                </a:lnSpc>
                <a:spcBef>
                  <a:spcPts val="0"/>
                </a:spcBef>
                <a:spcAft>
                  <a:spcPts val="0"/>
                </a:spcAft>
                <a:buNone/>
              </a:pPr>
              <a:r>
                <a:rPr lang="en" sz="1227" b="1" i="0" u="none" strike="noStrike" cap="none">
                  <a:solidFill>
                    <a:srgbClr val="000000"/>
                  </a:solidFill>
                  <a:latin typeface="League Spartan"/>
                  <a:ea typeface="League Spartan"/>
                  <a:cs typeface="League Spartan"/>
                  <a:sym typeface="League Spartan"/>
                </a:rPr>
                <a:t>Quality Control (QC)</a:t>
              </a:r>
              <a:endParaRPr sz="1074" b="1"/>
            </a:p>
          </p:txBody>
        </p:sp>
        <p:grpSp>
          <p:nvGrpSpPr>
            <p:cNvPr id="814" name="Google Shape;814;p98"/>
            <p:cNvGrpSpPr/>
            <p:nvPr/>
          </p:nvGrpSpPr>
          <p:grpSpPr>
            <a:xfrm>
              <a:off x="10758537" y="-451068"/>
              <a:ext cx="3474090" cy="1408934"/>
              <a:chOff x="0" y="-57150"/>
              <a:chExt cx="440165" cy="178511"/>
            </a:xfrm>
          </p:grpSpPr>
          <p:sp>
            <p:nvSpPr>
              <p:cNvPr id="815" name="Google Shape;815;p98"/>
              <p:cNvSpPr/>
              <p:nvPr/>
            </p:nvSpPr>
            <p:spPr>
              <a:xfrm>
                <a:off x="0" y="0"/>
                <a:ext cx="440165" cy="121361"/>
              </a:xfrm>
              <a:custGeom>
                <a:avLst/>
                <a:gdLst/>
                <a:ahLst/>
                <a:cxnLst/>
                <a:rect l="l" t="t" r="r" b="b"/>
                <a:pathLst>
                  <a:path w="440165" h="121361" extrusionOk="0">
                    <a:moveTo>
                      <a:pt x="0" y="0"/>
                    </a:moveTo>
                    <a:lnTo>
                      <a:pt x="440165" y="0"/>
                    </a:lnTo>
                    <a:lnTo>
                      <a:pt x="440165" y="121361"/>
                    </a:lnTo>
                    <a:lnTo>
                      <a:pt x="0" y="121361"/>
                    </a:lnTo>
                    <a:close/>
                  </a:path>
                </a:pathLst>
              </a:custGeom>
              <a:solidFill>
                <a:srgbClr val="C9BAA0"/>
              </a:solidFill>
              <a:ln>
                <a:noFill/>
              </a:ln>
            </p:spPr>
            <p:txBody>
              <a:bodyPr/>
              <a:lstStyle/>
              <a:p>
                <a:endParaRPr lang="en-GB"/>
              </a:p>
            </p:txBody>
          </p:sp>
          <p:sp>
            <p:nvSpPr>
              <p:cNvPr id="816" name="Google Shape;816;p98"/>
              <p:cNvSpPr txBox="1"/>
              <p:nvPr/>
            </p:nvSpPr>
            <p:spPr>
              <a:xfrm>
                <a:off x="0" y="-57150"/>
                <a:ext cx="440100" cy="178500"/>
              </a:xfrm>
              <a:prstGeom prst="rect">
                <a:avLst/>
              </a:prstGeom>
              <a:noFill/>
              <a:ln>
                <a:noFill/>
              </a:ln>
            </p:spPr>
            <p:txBody>
              <a:bodyPr spcFirstLastPara="1" wrap="square" lIns="38000" tIns="38000" rIns="38000" bIns="38000" anchor="ctr" anchorCtr="0">
                <a:noAutofit/>
              </a:bodyPr>
              <a:lstStyle/>
              <a:p>
                <a:pPr marL="0" marR="0" lvl="0" indent="0" algn="ctr" rtl="0">
                  <a:lnSpc>
                    <a:spcPct val="242500"/>
                  </a:lnSpc>
                  <a:spcBef>
                    <a:spcPts val="0"/>
                  </a:spcBef>
                  <a:spcAft>
                    <a:spcPts val="0"/>
                  </a:spcAft>
                  <a:buNone/>
                </a:pPr>
                <a:endParaRPr sz="1381" b="0" i="0" u="none" strike="noStrike" cap="none">
                  <a:solidFill>
                    <a:srgbClr val="000000"/>
                  </a:solidFill>
                  <a:latin typeface="Calibri"/>
                  <a:ea typeface="Calibri"/>
                  <a:cs typeface="Calibri"/>
                  <a:sym typeface="Calibri"/>
                </a:endParaRPr>
              </a:p>
            </p:txBody>
          </p:sp>
        </p:grpSp>
        <p:sp>
          <p:nvSpPr>
            <p:cNvPr id="817" name="Google Shape;817;p98"/>
            <p:cNvSpPr txBox="1"/>
            <p:nvPr/>
          </p:nvSpPr>
          <p:spPr>
            <a:xfrm>
              <a:off x="10758633" y="72975"/>
              <a:ext cx="3474000" cy="787801"/>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227" b="1" i="0" u="none" strike="noStrike" cap="none">
                  <a:solidFill>
                    <a:srgbClr val="000000"/>
                  </a:solidFill>
                  <a:latin typeface="League Spartan"/>
                  <a:ea typeface="League Spartan"/>
                  <a:cs typeface="League Spartan"/>
                  <a:sym typeface="League Spartan"/>
                </a:rPr>
                <a:t>Normalised</a:t>
              </a:r>
              <a:endParaRPr sz="1074" b="1"/>
            </a:p>
            <a:p>
              <a:pPr marL="0" marR="0" lvl="0" indent="0" algn="ctr" rtl="0">
                <a:lnSpc>
                  <a:spcPct val="140025"/>
                </a:lnSpc>
                <a:spcBef>
                  <a:spcPts val="0"/>
                </a:spcBef>
                <a:spcAft>
                  <a:spcPts val="0"/>
                </a:spcAft>
                <a:buNone/>
              </a:pPr>
              <a:r>
                <a:rPr lang="en" sz="1227" b="1" i="0" u="none" strike="noStrike" cap="none">
                  <a:solidFill>
                    <a:srgbClr val="000000"/>
                  </a:solidFill>
                  <a:latin typeface="League Spartan"/>
                  <a:ea typeface="League Spartan"/>
                  <a:cs typeface="League Spartan"/>
                  <a:sym typeface="League Spartan"/>
                </a:rPr>
                <a:t>Expression Matrix</a:t>
              </a:r>
              <a:endParaRPr sz="1074" b="1"/>
            </a:p>
          </p:txBody>
        </p:sp>
        <p:sp>
          <p:nvSpPr>
            <p:cNvPr id="818" name="Google Shape;818;p98"/>
            <p:cNvSpPr/>
            <p:nvPr/>
          </p:nvSpPr>
          <p:spPr>
            <a:xfrm>
              <a:off x="113838" y="1124053"/>
              <a:ext cx="576372" cy="555413"/>
            </a:xfrm>
            <a:custGeom>
              <a:avLst/>
              <a:gdLst/>
              <a:ahLst/>
              <a:cxnLst/>
              <a:rect l="l" t="t" r="r" b="b"/>
              <a:pathLst>
                <a:path w="576372" h="555413" extrusionOk="0">
                  <a:moveTo>
                    <a:pt x="0" y="0"/>
                  </a:moveTo>
                  <a:lnTo>
                    <a:pt x="576372" y="0"/>
                  </a:lnTo>
                  <a:lnTo>
                    <a:pt x="576372" y="555414"/>
                  </a:lnTo>
                  <a:lnTo>
                    <a:pt x="0" y="555414"/>
                  </a:lnTo>
                  <a:lnTo>
                    <a:pt x="0" y="0"/>
                  </a:lnTo>
                  <a:close/>
                </a:path>
              </a:pathLst>
            </a:custGeom>
            <a:blipFill rotWithShape="1">
              <a:blip r:embed="rId3">
                <a:alphaModFix/>
              </a:blip>
              <a:stretch>
                <a:fillRect/>
              </a:stretch>
            </a:blipFill>
            <a:ln>
              <a:noFill/>
            </a:ln>
          </p:spPr>
          <p:txBody>
            <a:bodyPr/>
            <a:lstStyle/>
            <a:p>
              <a:endParaRPr lang="en-GB"/>
            </a:p>
          </p:txBody>
        </p:sp>
        <p:sp>
          <p:nvSpPr>
            <p:cNvPr id="819" name="Google Shape;819;p98"/>
            <p:cNvSpPr txBox="1"/>
            <p:nvPr/>
          </p:nvSpPr>
          <p:spPr>
            <a:xfrm>
              <a:off x="927367" y="1086497"/>
              <a:ext cx="2786700" cy="689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74" b="0" i="0" u="none" strike="noStrike" cap="none">
                  <a:solidFill>
                    <a:srgbClr val="000000"/>
                  </a:solidFill>
                  <a:latin typeface="ABeeZee"/>
                  <a:ea typeface="ABeeZee"/>
                  <a:cs typeface="ABeeZee"/>
                  <a:sym typeface="ABeeZee"/>
                </a:rPr>
                <a:t>GEO - Normal Ageing</a:t>
              </a:r>
              <a:endParaRPr sz="1074"/>
            </a:p>
            <a:p>
              <a:pPr marL="0" marR="0" lvl="0" indent="0" algn="l" rtl="0">
                <a:lnSpc>
                  <a:spcPct val="140000"/>
                </a:lnSpc>
                <a:spcBef>
                  <a:spcPts val="0"/>
                </a:spcBef>
                <a:spcAft>
                  <a:spcPts val="0"/>
                </a:spcAft>
                <a:buNone/>
              </a:pPr>
              <a:r>
                <a:rPr lang="en" sz="1074" b="0" i="0" u="none" strike="noStrike" cap="none">
                  <a:solidFill>
                    <a:srgbClr val="000000"/>
                  </a:solidFill>
                  <a:latin typeface="ABeeZee"/>
                  <a:ea typeface="ABeeZee"/>
                  <a:cs typeface="ABeeZee"/>
                  <a:sym typeface="ABeeZee"/>
                </a:rPr>
                <a:t>DNA Repair-Deficient KO</a:t>
              </a:r>
              <a:endParaRPr sz="1074"/>
            </a:p>
          </p:txBody>
        </p:sp>
        <p:sp>
          <p:nvSpPr>
            <p:cNvPr id="820" name="Google Shape;820;p98"/>
            <p:cNvSpPr txBox="1"/>
            <p:nvPr/>
          </p:nvSpPr>
          <p:spPr>
            <a:xfrm>
              <a:off x="5591242" y="1135815"/>
              <a:ext cx="3617400" cy="1013100"/>
            </a:xfrm>
            <a:prstGeom prst="rect">
              <a:avLst/>
            </a:prstGeom>
            <a:noFill/>
            <a:ln>
              <a:noFill/>
            </a:ln>
          </p:spPr>
          <p:txBody>
            <a:bodyPr spcFirstLastPara="1" wrap="square" lIns="0" tIns="0" rIns="0" bIns="0" anchor="t" anchorCtr="0">
              <a:spAutoFit/>
            </a:bodyPr>
            <a:lstStyle/>
            <a:p>
              <a:pPr marL="0" marR="0" lvl="0" indent="0" algn="l" rtl="0">
                <a:lnSpc>
                  <a:spcPct val="140030"/>
                </a:lnSpc>
                <a:spcBef>
                  <a:spcPts val="0"/>
                </a:spcBef>
                <a:spcAft>
                  <a:spcPts val="0"/>
                </a:spcAft>
                <a:buNone/>
              </a:pPr>
              <a:r>
                <a:rPr lang="en" sz="997" b="0" i="0" u="none" strike="noStrike" cap="none">
                  <a:solidFill>
                    <a:srgbClr val="000000"/>
                  </a:solidFill>
                  <a:latin typeface="ABeeZee"/>
                  <a:ea typeface="ABeeZee"/>
                  <a:cs typeface="ABeeZee"/>
                  <a:sym typeface="ABeeZee"/>
                </a:rPr>
                <a:t>Metadata harmonisation</a:t>
              </a:r>
              <a:endParaRPr sz="1074"/>
            </a:p>
            <a:p>
              <a:pPr marL="0" marR="0" lvl="0" indent="0" algn="l" rtl="0">
                <a:lnSpc>
                  <a:spcPct val="140030"/>
                </a:lnSpc>
                <a:spcBef>
                  <a:spcPts val="0"/>
                </a:spcBef>
                <a:spcAft>
                  <a:spcPts val="0"/>
                </a:spcAft>
                <a:buNone/>
              </a:pPr>
              <a:r>
                <a:rPr lang="en" sz="997" b="0" i="0" u="none" strike="noStrike" cap="none">
                  <a:solidFill>
                    <a:srgbClr val="000000"/>
                  </a:solidFill>
                  <a:latin typeface="ABeeZee"/>
                  <a:ea typeface="ABeeZee"/>
                  <a:cs typeface="ABeeZee"/>
                  <a:sym typeface="ABeeZee"/>
                </a:rPr>
                <a:t>Filtering Low Counts</a:t>
              </a:r>
              <a:endParaRPr sz="1074"/>
            </a:p>
            <a:p>
              <a:pPr marL="0" marR="0" lvl="0" indent="0" algn="l" rtl="0">
                <a:lnSpc>
                  <a:spcPct val="140030"/>
                </a:lnSpc>
                <a:spcBef>
                  <a:spcPts val="0"/>
                </a:spcBef>
                <a:spcAft>
                  <a:spcPts val="0"/>
                </a:spcAft>
                <a:buNone/>
              </a:pPr>
              <a:r>
                <a:rPr lang="en" sz="997" b="0" i="0" u="none" strike="noStrike" cap="none">
                  <a:solidFill>
                    <a:srgbClr val="000000"/>
                  </a:solidFill>
                  <a:latin typeface="ABeeZee"/>
                  <a:ea typeface="ABeeZee"/>
                  <a:cs typeface="ABeeZee"/>
                  <a:sym typeface="ABeeZee"/>
                </a:rPr>
                <a:t>Outlier Detection</a:t>
              </a:r>
              <a:endParaRPr sz="1074"/>
            </a:p>
          </p:txBody>
        </p:sp>
        <p:sp>
          <p:nvSpPr>
            <p:cNvPr id="821" name="Google Shape;821;p98"/>
            <p:cNvSpPr txBox="1"/>
            <p:nvPr/>
          </p:nvSpPr>
          <p:spPr>
            <a:xfrm>
              <a:off x="10843395" y="1086497"/>
              <a:ext cx="3389100" cy="689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074" b="1" i="0" u="none" strike="noStrike" cap="none">
                  <a:solidFill>
                    <a:srgbClr val="000000"/>
                  </a:solidFill>
                  <a:latin typeface="ABeeZee"/>
                  <a:ea typeface="ABeeZee"/>
                  <a:cs typeface="ABeeZee"/>
                  <a:sym typeface="ABeeZee"/>
                </a:rPr>
                <a:t>Output:</a:t>
              </a:r>
              <a:r>
                <a:rPr lang="en" sz="1074" b="0" i="0" u="none" strike="noStrike" cap="none">
                  <a:solidFill>
                    <a:srgbClr val="000000"/>
                  </a:solidFill>
                  <a:latin typeface="ABeeZee"/>
                  <a:ea typeface="ABeeZee"/>
                  <a:cs typeface="ABeeZee"/>
                  <a:sym typeface="ABeeZee"/>
                </a:rPr>
                <a:t> A single, clean data matrix (Genes x Samples).</a:t>
              </a:r>
              <a:endParaRPr sz="1074"/>
            </a:p>
          </p:txBody>
        </p:sp>
        <p:cxnSp>
          <p:nvCxnSpPr>
            <p:cNvPr id="822" name="Google Shape;822;p98"/>
            <p:cNvCxnSpPr/>
            <p:nvPr/>
          </p:nvCxnSpPr>
          <p:spPr>
            <a:xfrm>
              <a:off x="3800480" y="478934"/>
              <a:ext cx="1790700" cy="0"/>
            </a:xfrm>
            <a:prstGeom prst="straightConnector1">
              <a:avLst/>
            </a:prstGeom>
            <a:noFill/>
            <a:ln w="38975" cap="flat" cmpd="sng">
              <a:solidFill>
                <a:srgbClr val="6E6051"/>
              </a:solidFill>
              <a:prstDash val="solid"/>
              <a:round/>
              <a:headEnd type="none" w="sm" len="sm"/>
              <a:tailEnd type="stealth" w="med" len="med"/>
            </a:ln>
          </p:spPr>
        </p:cxnSp>
        <p:cxnSp>
          <p:nvCxnSpPr>
            <p:cNvPr id="823" name="Google Shape;823;p98"/>
            <p:cNvCxnSpPr/>
            <p:nvPr/>
          </p:nvCxnSpPr>
          <p:spPr>
            <a:xfrm>
              <a:off x="8967869" y="478934"/>
              <a:ext cx="1790700" cy="0"/>
            </a:xfrm>
            <a:prstGeom prst="straightConnector1">
              <a:avLst/>
            </a:prstGeom>
            <a:noFill/>
            <a:ln w="38975" cap="flat" cmpd="sng">
              <a:solidFill>
                <a:srgbClr val="6E6051"/>
              </a:solidFill>
              <a:prstDash val="solid"/>
              <a:round/>
              <a:headEnd type="none" w="sm" len="sm"/>
              <a:tailEnd type="stealth" w="med" len="med"/>
            </a:ln>
          </p:spPr>
        </p:cxnSp>
      </p:grpSp>
      <p:sp>
        <p:nvSpPr>
          <p:cNvPr id="824" name="Google Shape;824;p98"/>
          <p:cNvSpPr txBox="1">
            <a:spLocks noGrp="1"/>
          </p:cNvSpPr>
          <p:nvPr>
            <p:ph type="title"/>
          </p:nvPr>
        </p:nvSpPr>
        <p:spPr>
          <a:xfrm>
            <a:off x="621100" y="1031713"/>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Methodology</a:t>
            </a:r>
            <a:endParaRPr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cxnSp>
        <p:nvCxnSpPr>
          <p:cNvPr id="829" name="Google Shape;829;p99"/>
          <p:cNvCxnSpPr>
            <a:cxnSpLocks/>
            <a:stCxn id="830" idx="0"/>
          </p:cNvCxnSpPr>
          <p:nvPr/>
        </p:nvCxnSpPr>
        <p:spPr>
          <a:xfrm>
            <a:off x="4571816" y="263063"/>
            <a:ext cx="2401936" cy="817774"/>
          </a:xfrm>
          <a:prstGeom prst="straightConnector1">
            <a:avLst/>
          </a:prstGeom>
          <a:noFill/>
          <a:ln w="25850" cap="flat" cmpd="sng">
            <a:solidFill>
              <a:srgbClr val="6E6051"/>
            </a:solidFill>
            <a:prstDash val="solid"/>
            <a:round/>
            <a:headEnd type="none" w="sm" len="sm"/>
            <a:tailEnd type="stealth" w="med" len="med"/>
          </a:ln>
        </p:spPr>
      </p:cxnSp>
      <p:cxnSp>
        <p:nvCxnSpPr>
          <p:cNvPr id="831" name="Google Shape;831;p99"/>
          <p:cNvCxnSpPr/>
          <p:nvPr/>
        </p:nvCxnSpPr>
        <p:spPr>
          <a:xfrm flipH="1">
            <a:off x="2170248" y="501328"/>
            <a:ext cx="2267400" cy="584400"/>
          </a:xfrm>
          <a:prstGeom prst="straightConnector1">
            <a:avLst/>
          </a:prstGeom>
          <a:noFill/>
          <a:ln w="25850" cap="flat" cmpd="sng">
            <a:solidFill>
              <a:srgbClr val="6E6051"/>
            </a:solidFill>
            <a:prstDash val="solid"/>
            <a:round/>
            <a:headEnd type="none" w="sm" len="sm"/>
            <a:tailEnd type="stealth" w="med" len="med"/>
          </a:ln>
        </p:spPr>
      </p:cxnSp>
      <p:grpSp>
        <p:nvGrpSpPr>
          <p:cNvPr id="832" name="Google Shape;832;p99"/>
          <p:cNvGrpSpPr/>
          <p:nvPr/>
        </p:nvGrpSpPr>
        <p:grpSpPr>
          <a:xfrm>
            <a:off x="831075" y="22"/>
            <a:ext cx="7481851" cy="681482"/>
            <a:chOff x="0" y="-451068"/>
            <a:chExt cx="14713571" cy="1340180"/>
          </a:xfrm>
        </p:grpSpPr>
        <p:grpSp>
          <p:nvGrpSpPr>
            <p:cNvPr id="833" name="Google Shape;833;p99"/>
            <p:cNvGrpSpPr/>
            <p:nvPr/>
          </p:nvGrpSpPr>
          <p:grpSpPr>
            <a:xfrm>
              <a:off x="0" y="-451068"/>
              <a:ext cx="14713571" cy="1340180"/>
              <a:chOff x="0" y="-57150"/>
              <a:chExt cx="1864200" cy="169800"/>
            </a:xfrm>
          </p:grpSpPr>
          <p:sp>
            <p:nvSpPr>
              <p:cNvPr id="834" name="Google Shape;834;p99"/>
              <p:cNvSpPr/>
              <p:nvPr/>
            </p:nvSpPr>
            <p:spPr>
              <a:xfrm>
                <a:off x="0" y="0"/>
                <a:ext cx="1864062" cy="112565"/>
              </a:xfrm>
              <a:custGeom>
                <a:avLst/>
                <a:gdLst/>
                <a:ahLst/>
                <a:cxnLst/>
                <a:rect l="l" t="t" r="r" b="b"/>
                <a:pathLst>
                  <a:path w="1864062" h="112565" extrusionOk="0">
                    <a:moveTo>
                      <a:pt x="0" y="0"/>
                    </a:moveTo>
                    <a:lnTo>
                      <a:pt x="1864062" y="0"/>
                    </a:lnTo>
                    <a:lnTo>
                      <a:pt x="1864062" y="112565"/>
                    </a:lnTo>
                    <a:lnTo>
                      <a:pt x="0" y="112565"/>
                    </a:lnTo>
                    <a:close/>
                  </a:path>
                </a:pathLst>
              </a:custGeom>
              <a:solidFill>
                <a:srgbClr val="C9BAA0"/>
              </a:solidFill>
              <a:ln>
                <a:noFill/>
              </a:ln>
            </p:spPr>
            <p:txBody>
              <a:bodyPr/>
              <a:lstStyle/>
              <a:p>
                <a:endParaRPr lang="en-GB"/>
              </a:p>
            </p:txBody>
          </p:sp>
          <p:sp>
            <p:nvSpPr>
              <p:cNvPr id="835" name="Google Shape;835;p99"/>
              <p:cNvSpPr txBox="1"/>
              <p:nvPr/>
            </p:nvSpPr>
            <p:spPr>
              <a:xfrm>
                <a:off x="0" y="-57150"/>
                <a:ext cx="1864200" cy="1698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30" name="Google Shape;830;p99"/>
            <p:cNvSpPr txBox="1"/>
            <p:nvPr/>
          </p:nvSpPr>
          <p:spPr>
            <a:xfrm>
              <a:off x="122" y="66220"/>
              <a:ext cx="14712600" cy="574499"/>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 sz="1897" b="1" i="0" u="none" strike="noStrike" cap="none" dirty="0">
                  <a:solidFill>
                    <a:srgbClr val="000000"/>
                  </a:solidFill>
                  <a:latin typeface="League Spartan"/>
                  <a:ea typeface="League Spartan"/>
                  <a:cs typeface="League Spartan"/>
                  <a:sym typeface="League Spartan"/>
                </a:rPr>
                <a:t>Phase 2: Parallel Analysis Tracks</a:t>
              </a:r>
              <a:endParaRPr sz="949" b="1" dirty="0"/>
            </a:p>
          </p:txBody>
        </p:sp>
      </p:grpSp>
      <p:grpSp>
        <p:nvGrpSpPr>
          <p:cNvPr id="836" name="Google Shape;836;p99"/>
          <p:cNvGrpSpPr/>
          <p:nvPr/>
        </p:nvGrpSpPr>
        <p:grpSpPr>
          <a:xfrm>
            <a:off x="5794631" y="882444"/>
            <a:ext cx="2392442" cy="904228"/>
            <a:chOff x="0" y="-451068"/>
            <a:chExt cx="4704900" cy="1778225"/>
          </a:xfrm>
        </p:grpSpPr>
        <p:grpSp>
          <p:nvGrpSpPr>
            <p:cNvPr id="837" name="Google Shape;837;p99"/>
            <p:cNvGrpSpPr/>
            <p:nvPr/>
          </p:nvGrpSpPr>
          <p:grpSpPr>
            <a:xfrm>
              <a:off x="0" y="-451068"/>
              <a:ext cx="4704886" cy="1778225"/>
              <a:chOff x="0" y="-57150"/>
              <a:chExt cx="596106" cy="225300"/>
            </a:xfrm>
          </p:grpSpPr>
          <p:sp>
            <p:nvSpPr>
              <p:cNvPr id="838" name="Google Shape;838;p99"/>
              <p:cNvSpPr/>
              <p:nvPr/>
            </p:nvSpPr>
            <p:spPr>
              <a:xfrm>
                <a:off x="0" y="0"/>
                <a:ext cx="596106" cy="168024"/>
              </a:xfrm>
              <a:custGeom>
                <a:avLst/>
                <a:gdLst/>
                <a:ahLst/>
                <a:cxnLst/>
                <a:rect l="l" t="t" r="r" b="b"/>
                <a:pathLst>
                  <a:path w="596106" h="168024" extrusionOk="0">
                    <a:moveTo>
                      <a:pt x="0" y="0"/>
                    </a:moveTo>
                    <a:lnTo>
                      <a:pt x="596106" y="0"/>
                    </a:lnTo>
                    <a:lnTo>
                      <a:pt x="596106" y="168024"/>
                    </a:lnTo>
                    <a:lnTo>
                      <a:pt x="0" y="168024"/>
                    </a:lnTo>
                    <a:close/>
                  </a:path>
                </a:pathLst>
              </a:custGeom>
              <a:solidFill>
                <a:srgbClr val="816535"/>
              </a:solidFill>
              <a:ln>
                <a:noFill/>
              </a:ln>
            </p:spPr>
            <p:txBody>
              <a:bodyPr/>
              <a:lstStyle/>
              <a:p>
                <a:endParaRPr lang="en-GB"/>
              </a:p>
            </p:txBody>
          </p:sp>
          <p:sp>
            <p:nvSpPr>
              <p:cNvPr id="839" name="Google Shape;839;p99"/>
              <p:cNvSpPr txBox="1"/>
              <p:nvPr/>
            </p:nvSpPr>
            <p:spPr>
              <a:xfrm>
                <a:off x="0" y="-57150"/>
                <a:ext cx="596100" cy="2253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40" name="Google Shape;840;p99"/>
            <p:cNvSpPr txBox="1"/>
            <p:nvPr/>
          </p:nvSpPr>
          <p:spPr>
            <a:xfrm>
              <a:off x="0" y="109152"/>
              <a:ext cx="4704900" cy="7878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F7F6F2"/>
                  </a:solidFill>
                  <a:latin typeface="League Spartan"/>
                  <a:ea typeface="League Spartan"/>
                  <a:cs typeface="League Spartan"/>
                  <a:sym typeface="League Spartan"/>
                </a:rPr>
                <a:t>Trach B:</a:t>
              </a:r>
              <a:endParaRPr sz="949" b="1"/>
            </a:p>
            <a:p>
              <a:pPr marL="0" marR="0" lvl="0" indent="0" algn="ctr" rtl="0">
                <a:lnSpc>
                  <a:spcPct val="140025"/>
                </a:lnSpc>
                <a:spcBef>
                  <a:spcPts val="0"/>
                </a:spcBef>
                <a:spcAft>
                  <a:spcPts val="0"/>
                </a:spcAft>
                <a:buNone/>
              </a:pPr>
              <a:r>
                <a:rPr lang="en" sz="1084" b="1" i="0" u="none" strike="noStrike" cap="none">
                  <a:solidFill>
                    <a:srgbClr val="F7F6F2"/>
                  </a:solidFill>
                  <a:latin typeface="League Spartan"/>
                  <a:ea typeface="League Spartan"/>
                  <a:cs typeface="League Spartan"/>
                  <a:sym typeface="League Spartan"/>
                </a:rPr>
                <a:t>Machine Learning (ML) Framework</a:t>
              </a:r>
              <a:endParaRPr sz="949" b="1"/>
            </a:p>
          </p:txBody>
        </p:sp>
      </p:grpSp>
      <p:grpSp>
        <p:nvGrpSpPr>
          <p:cNvPr id="841" name="Google Shape;841;p99"/>
          <p:cNvGrpSpPr/>
          <p:nvPr/>
        </p:nvGrpSpPr>
        <p:grpSpPr>
          <a:xfrm>
            <a:off x="949909" y="882444"/>
            <a:ext cx="2435968" cy="919022"/>
            <a:chOff x="0" y="-451068"/>
            <a:chExt cx="4790498" cy="1807320"/>
          </a:xfrm>
        </p:grpSpPr>
        <p:grpSp>
          <p:nvGrpSpPr>
            <p:cNvPr id="842" name="Google Shape;842;p99"/>
            <p:cNvGrpSpPr/>
            <p:nvPr/>
          </p:nvGrpSpPr>
          <p:grpSpPr>
            <a:xfrm>
              <a:off x="0" y="-451068"/>
              <a:ext cx="4790498" cy="1778225"/>
              <a:chOff x="0" y="-57150"/>
              <a:chExt cx="606953" cy="225300"/>
            </a:xfrm>
          </p:grpSpPr>
          <p:sp>
            <p:nvSpPr>
              <p:cNvPr id="843" name="Google Shape;843;p99"/>
              <p:cNvSpPr/>
              <p:nvPr/>
            </p:nvSpPr>
            <p:spPr>
              <a:xfrm>
                <a:off x="0" y="0"/>
                <a:ext cx="606953" cy="168024"/>
              </a:xfrm>
              <a:custGeom>
                <a:avLst/>
                <a:gdLst/>
                <a:ahLst/>
                <a:cxnLst/>
                <a:rect l="l" t="t" r="r" b="b"/>
                <a:pathLst>
                  <a:path w="606953" h="168024" extrusionOk="0">
                    <a:moveTo>
                      <a:pt x="0" y="0"/>
                    </a:moveTo>
                    <a:lnTo>
                      <a:pt x="606953" y="0"/>
                    </a:lnTo>
                    <a:lnTo>
                      <a:pt x="606953" y="168024"/>
                    </a:lnTo>
                    <a:lnTo>
                      <a:pt x="0" y="168024"/>
                    </a:lnTo>
                    <a:close/>
                  </a:path>
                </a:pathLst>
              </a:custGeom>
              <a:solidFill>
                <a:srgbClr val="F7F6F2"/>
              </a:solidFill>
              <a:ln>
                <a:noFill/>
              </a:ln>
            </p:spPr>
            <p:txBody>
              <a:bodyPr/>
              <a:lstStyle/>
              <a:p>
                <a:endParaRPr lang="en-GB"/>
              </a:p>
            </p:txBody>
          </p:sp>
          <p:sp>
            <p:nvSpPr>
              <p:cNvPr id="844" name="Google Shape;844;p99"/>
              <p:cNvSpPr txBox="1"/>
              <p:nvPr/>
            </p:nvSpPr>
            <p:spPr>
              <a:xfrm>
                <a:off x="0" y="-57150"/>
                <a:ext cx="606900" cy="2253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i="0" u="none" strike="noStrike" cap="none">
                  <a:solidFill>
                    <a:srgbClr val="000000"/>
                  </a:solidFill>
                  <a:latin typeface="Calibri"/>
                  <a:ea typeface="Calibri"/>
                  <a:cs typeface="Calibri"/>
                  <a:sym typeface="Calibri"/>
                </a:endParaRPr>
              </a:p>
            </p:txBody>
          </p:sp>
        </p:grpSp>
        <p:sp>
          <p:nvSpPr>
            <p:cNvPr id="845" name="Google Shape;845;p99"/>
            <p:cNvSpPr txBox="1"/>
            <p:nvPr/>
          </p:nvSpPr>
          <p:spPr>
            <a:xfrm>
              <a:off x="0" y="109152"/>
              <a:ext cx="4790400" cy="12471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Track A:</a:t>
              </a:r>
              <a:endParaRPr sz="949" b="1"/>
            </a:p>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Differential Expression &amp; </a:t>
              </a:r>
              <a:endParaRPr sz="949" b="1"/>
            </a:p>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Pathway Analysis</a:t>
              </a:r>
              <a:endParaRPr sz="949" b="1"/>
            </a:p>
          </p:txBody>
        </p:sp>
      </p:grpSp>
      <p:grpSp>
        <p:nvGrpSpPr>
          <p:cNvPr id="846" name="Google Shape;846;p99"/>
          <p:cNvGrpSpPr/>
          <p:nvPr/>
        </p:nvGrpSpPr>
        <p:grpSpPr>
          <a:xfrm>
            <a:off x="1284571" y="1989707"/>
            <a:ext cx="1766682" cy="716443"/>
            <a:chOff x="0" y="-451068"/>
            <a:chExt cx="3474300" cy="1408934"/>
          </a:xfrm>
        </p:grpSpPr>
        <p:grpSp>
          <p:nvGrpSpPr>
            <p:cNvPr id="847" name="Google Shape;847;p99"/>
            <p:cNvGrpSpPr/>
            <p:nvPr/>
          </p:nvGrpSpPr>
          <p:grpSpPr>
            <a:xfrm>
              <a:off x="0" y="-451068"/>
              <a:ext cx="3474209" cy="1408934"/>
              <a:chOff x="0" y="-57150"/>
              <a:chExt cx="440180" cy="178511"/>
            </a:xfrm>
          </p:grpSpPr>
          <p:sp>
            <p:nvSpPr>
              <p:cNvPr id="848" name="Google Shape;848;p99"/>
              <p:cNvSpPr/>
              <p:nvPr/>
            </p:nvSpPr>
            <p:spPr>
              <a:xfrm>
                <a:off x="0" y="0"/>
                <a:ext cx="440180" cy="121361"/>
              </a:xfrm>
              <a:custGeom>
                <a:avLst/>
                <a:gdLst/>
                <a:ahLst/>
                <a:cxnLst/>
                <a:rect l="l" t="t" r="r" b="b"/>
                <a:pathLst>
                  <a:path w="440180" h="121361" extrusionOk="0">
                    <a:moveTo>
                      <a:pt x="0" y="0"/>
                    </a:moveTo>
                    <a:lnTo>
                      <a:pt x="440180" y="0"/>
                    </a:lnTo>
                    <a:lnTo>
                      <a:pt x="440180" y="121361"/>
                    </a:lnTo>
                    <a:lnTo>
                      <a:pt x="0" y="121361"/>
                    </a:lnTo>
                    <a:close/>
                  </a:path>
                </a:pathLst>
              </a:custGeom>
              <a:solidFill>
                <a:srgbClr val="F7F6F2"/>
              </a:solidFill>
              <a:ln>
                <a:noFill/>
              </a:ln>
            </p:spPr>
            <p:txBody>
              <a:bodyPr/>
              <a:lstStyle/>
              <a:p>
                <a:endParaRPr lang="en-GB"/>
              </a:p>
            </p:txBody>
          </p:sp>
          <p:sp>
            <p:nvSpPr>
              <p:cNvPr id="849" name="Google Shape;849;p99"/>
              <p:cNvSpPr txBox="1"/>
              <p:nvPr/>
            </p:nvSpPr>
            <p:spPr>
              <a:xfrm>
                <a:off x="0" y="-57150"/>
                <a:ext cx="440100" cy="1785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50" name="Google Shape;850;p99"/>
            <p:cNvSpPr txBox="1"/>
            <p:nvPr/>
          </p:nvSpPr>
          <p:spPr>
            <a:xfrm>
              <a:off x="0" y="109152"/>
              <a:ext cx="3474300" cy="7878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Differential Expression (DEG) Analysis</a:t>
              </a:r>
              <a:endParaRPr sz="949" b="1"/>
            </a:p>
          </p:txBody>
        </p:sp>
      </p:grpSp>
      <p:grpSp>
        <p:nvGrpSpPr>
          <p:cNvPr id="851" name="Google Shape;851;p99"/>
          <p:cNvGrpSpPr/>
          <p:nvPr/>
        </p:nvGrpSpPr>
        <p:grpSpPr>
          <a:xfrm>
            <a:off x="6107526" y="1957858"/>
            <a:ext cx="1766682" cy="529164"/>
            <a:chOff x="0" y="-451068"/>
            <a:chExt cx="3474300" cy="1040637"/>
          </a:xfrm>
        </p:grpSpPr>
        <p:grpSp>
          <p:nvGrpSpPr>
            <p:cNvPr id="852" name="Google Shape;852;p99"/>
            <p:cNvGrpSpPr/>
            <p:nvPr/>
          </p:nvGrpSpPr>
          <p:grpSpPr>
            <a:xfrm>
              <a:off x="0" y="-451068"/>
              <a:ext cx="3474209" cy="1040637"/>
              <a:chOff x="0" y="-57150"/>
              <a:chExt cx="440180" cy="131848"/>
            </a:xfrm>
          </p:grpSpPr>
          <p:sp>
            <p:nvSpPr>
              <p:cNvPr id="853" name="Google Shape;853;p99"/>
              <p:cNvSpPr/>
              <p:nvPr/>
            </p:nvSpPr>
            <p:spPr>
              <a:xfrm>
                <a:off x="0" y="0"/>
                <a:ext cx="440180" cy="74698"/>
              </a:xfrm>
              <a:custGeom>
                <a:avLst/>
                <a:gdLst/>
                <a:ahLst/>
                <a:cxnLst/>
                <a:rect l="l" t="t" r="r" b="b"/>
                <a:pathLst>
                  <a:path w="440180" h="74698" extrusionOk="0">
                    <a:moveTo>
                      <a:pt x="0" y="0"/>
                    </a:moveTo>
                    <a:lnTo>
                      <a:pt x="440180" y="0"/>
                    </a:lnTo>
                    <a:lnTo>
                      <a:pt x="440180" y="74698"/>
                    </a:lnTo>
                    <a:lnTo>
                      <a:pt x="0" y="74698"/>
                    </a:lnTo>
                    <a:close/>
                  </a:path>
                </a:pathLst>
              </a:custGeom>
              <a:solidFill>
                <a:srgbClr val="816535"/>
              </a:solidFill>
              <a:ln>
                <a:noFill/>
              </a:ln>
            </p:spPr>
            <p:txBody>
              <a:bodyPr/>
              <a:lstStyle/>
              <a:p>
                <a:endParaRPr lang="en-GB"/>
              </a:p>
            </p:txBody>
          </p:sp>
          <p:sp>
            <p:nvSpPr>
              <p:cNvPr id="854" name="Google Shape;854;p99"/>
              <p:cNvSpPr txBox="1"/>
              <p:nvPr/>
            </p:nvSpPr>
            <p:spPr>
              <a:xfrm>
                <a:off x="0" y="-57150"/>
                <a:ext cx="440100" cy="1317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55" name="Google Shape;855;p99"/>
            <p:cNvSpPr txBox="1"/>
            <p:nvPr/>
          </p:nvSpPr>
          <p:spPr>
            <a:xfrm>
              <a:off x="0" y="109152"/>
              <a:ext cx="3474300" cy="3282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F7F6F2"/>
                  </a:solidFill>
                  <a:latin typeface="League Spartan"/>
                  <a:ea typeface="League Spartan"/>
                  <a:cs typeface="League Spartan"/>
                  <a:sym typeface="League Spartan"/>
                </a:rPr>
                <a:t>ML Data Preparation</a:t>
              </a:r>
              <a:endParaRPr sz="949" b="1"/>
            </a:p>
          </p:txBody>
        </p:sp>
      </p:grpSp>
      <p:grpSp>
        <p:nvGrpSpPr>
          <p:cNvPr id="856" name="Google Shape;856;p99"/>
          <p:cNvGrpSpPr/>
          <p:nvPr/>
        </p:nvGrpSpPr>
        <p:grpSpPr>
          <a:xfrm>
            <a:off x="6107526" y="2891802"/>
            <a:ext cx="1766682" cy="529164"/>
            <a:chOff x="0" y="-451068"/>
            <a:chExt cx="3474300" cy="1040637"/>
          </a:xfrm>
        </p:grpSpPr>
        <p:grpSp>
          <p:nvGrpSpPr>
            <p:cNvPr id="857" name="Google Shape;857;p99"/>
            <p:cNvGrpSpPr/>
            <p:nvPr/>
          </p:nvGrpSpPr>
          <p:grpSpPr>
            <a:xfrm>
              <a:off x="0" y="-451068"/>
              <a:ext cx="3474209" cy="1040637"/>
              <a:chOff x="0" y="-57150"/>
              <a:chExt cx="440180" cy="131848"/>
            </a:xfrm>
          </p:grpSpPr>
          <p:sp>
            <p:nvSpPr>
              <p:cNvPr id="858" name="Google Shape;858;p99"/>
              <p:cNvSpPr/>
              <p:nvPr/>
            </p:nvSpPr>
            <p:spPr>
              <a:xfrm>
                <a:off x="0" y="0"/>
                <a:ext cx="440180" cy="74698"/>
              </a:xfrm>
              <a:custGeom>
                <a:avLst/>
                <a:gdLst/>
                <a:ahLst/>
                <a:cxnLst/>
                <a:rect l="l" t="t" r="r" b="b"/>
                <a:pathLst>
                  <a:path w="440180" h="74698" extrusionOk="0">
                    <a:moveTo>
                      <a:pt x="0" y="0"/>
                    </a:moveTo>
                    <a:lnTo>
                      <a:pt x="440180" y="0"/>
                    </a:lnTo>
                    <a:lnTo>
                      <a:pt x="440180" y="74698"/>
                    </a:lnTo>
                    <a:lnTo>
                      <a:pt x="0" y="74698"/>
                    </a:lnTo>
                    <a:close/>
                  </a:path>
                </a:pathLst>
              </a:custGeom>
              <a:solidFill>
                <a:srgbClr val="816535"/>
              </a:solidFill>
              <a:ln>
                <a:noFill/>
              </a:ln>
            </p:spPr>
            <p:txBody>
              <a:bodyPr/>
              <a:lstStyle/>
              <a:p>
                <a:endParaRPr lang="en-GB"/>
              </a:p>
            </p:txBody>
          </p:sp>
          <p:sp>
            <p:nvSpPr>
              <p:cNvPr id="859" name="Google Shape;859;p99"/>
              <p:cNvSpPr txBox="1"/>
              <p:nvPr/>
            </p:nvSpPr>
            <p:spPr>
              <a:xfrm>
                <a:off x="0" y="-57150"/>
                <a:ext cx="440100" cy="1317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60" name="Google Shape;860;p99"/>
            <p:cNvSpPr txBox="1"/>
            <p:nvPr/>
          </p:nvSpPr>
          <p:spPr>
            <a:xfrm>
              <a:off x="0" y="109152"/>
              <a:ext cx="3474300" cy="3282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F7F6F2"/>
                  </a:solidFill>
                  <a:latin typeface="League Spartan"/>
                  <a:ea typeface="League Spartan"/>
                  <a:cs typeface="League Spartan"/>
                  <a:sym typeface="League Spartan"/>
                </a:rPr>
                <a:t>ML Model Training</a:t>
              </a:r>
              <a:endParaRPr sz="949" b="1"/>
            </a:p>
          </p:txBody>
        </p:sp>
      </p:grpSp>
      <p:grpSp>
        <p:nvGrpSpPr>
          <p:cNvPr id="861" name="Google Shape;861;p99"/>
          <p:cNvGrpSpPr/>
          <p:nvPr/>
        </p:nvGrpSpPr>
        <p:grpSpPr>
          <a:xfrm>
            <a:off x="6107526" y="3677664"/>
            <a:ext cx="1766682" cy="716443"/>
            <a:chOff x="0" y="-451068"/>
            <a:chExt cx="3474300" cy="1408934"/>
          </a:xfrm>
        </p:grpSpPr>
        <p:grpSp>
          <p:nvGrpSpPr>
            <p:cNvPr id="862" name="Google Shape;862;p99"/>
            <p:cNvGrpSpPr/>
            <p:nvPr/>
          </p:nvGrpSpPr>
          <p:grpSpPr>
            <a:xfrm>
              <a:off x="0" y="-451068"/>
              <a:ext cx="3474209" cy="1408934"/>
              <a:chOff x="0" y="-57150"/>
              <a:chExt cx="440180" cy="178511"/>
            </a:xfrm>
          </p:grpSpPr>
          <p:sp>
            <p:nvSpPr>
              <p:cNvPr id="863" name="Google Shape;863;p99"/>
              <p:cNvSpPr/>
              <p:nvPr/>
            </p:nvSpPr>
            <p:spPr>
              <a:xfrm>
                <a:off x="0" y="0"/>
                <a:ext cx="440180" cy="121361"/>
              </a:xfrm>
              <a:custGeom>
                <a:avLst/>
                <a:gdLst/>
                <a:ahLst/>
                <a:cxnLst/>
                <a:rect l="l" t="t" r="r" b="b"/>
                <a:pathLst>
                  <a:path w="440180" h="121361" extrusionOk="0">
                    <a:moveTo>
                      <a:pt x="0" y="0"/>
                    </a:moveTo>
                    <a:lnTo>
                      <a:pt x="440180" y="0"/>
                    </a:lnTo>
                    <a:lnTo>
                      <a:pt x="440180" y="121361"/>
                    </a:lnTo>
                    <a:lnTo>
                      <a:pt x="0" y="121361"/>
                    </a:lnTo>
                    <a:close/>
                  </a:path>
                </a:pathLst>
              </a:custGeom>
              <a:solidFill>
                <a:srgbClr val="816535"/>
              </a:solidFill>
              <a:ln>
                <a:noFill/>
              </a:ln>
            </p:spPr>
            <p:txBody>
              <a:bodyPr/>
              <a:lstStyle/>
              <a:p>
                <a:endParaRPr lang="en-GB"/>
              </a:p>
            </p:txBody>
          </p:sp>
          <p:sp>
            <p:nvSpPr>
              <p:cNvPr id="864" name="Google Shape;864;p99"/>
              <p:cNvSpPr txBox="1"/>
              <p:nvPr/>
            </p:nvSpPr>
            <p:spPr>
              <a:xfrm>
                <a:off x="0" y="-57150"/>
                <a:ext cx="440100" cy="1785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65" name="Google Shape;865;p99"/>
            <p:cNvSpPr txBox="1"/>
            <p:nvPr/>
          </p:nvSpPr>
          <p:spPr>
            <a:xfrm>
              <a:off x="0" y="109152"/>
              <a:ext cx="3474300" cy="7878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F7F6F2"/>
                  </a:solidFill>
                  <a:latin typeface="League Spartan"/>
                  <a:ea typeface="League Spartan"/>
                  <a:cs typeface="League Spartan"/>
                  <a:sym typeface="League Spartan"/>
                </a:rPr>
                <a:t>Model Evaluation &amp; Feature Ranking</a:t>
              </a:r>
              <a:endParaRPr sz="949" b="1"/>
            </a:p>
          </p:txBody>
        </p:sp>
      </p:grpSp>
      <p:cxnSp>
        <p:nvCxnSpPr>
          <p:cNvPr id="866" name="Google Shape;866;p99"/>
          <p:cNvCxnSpPr/>
          <p:nvPr/>
        </p:nvCxnSpPr>
        <p:spPr>
          <a:xfrm>
            <a:off x="6990832" y="1786160"/>
            <a:ext cx="0" cy="401100"/>
          </a:xfrm>
          <a:prstGeom prst="straightConnector1">
            <a:avLst/>
          </a:prstGeom>
          <a:noFill/>
          <a:ln w="25850" cap="flat" cmpd="sng">
            <a:solidFill>
              <a:srgbClr val="6E6051"/>
            </a:solidFill>
            <a:prstDash val="solid"/>
            <a:round/>
            <a:headEnd type="none" w="sm" len="sm"/>
            <a:tailEnd type="stealth" w="med" len="med"/>
          </a:ln>
        </p:spPr>
      </p:cxnSp>
      <p:cxnSp>
        <p:nvCxnSpPr>
          <p:cNvPr id="867" name="Google Shape;867;p99"/>
          <p:cNvCxnSpPr/>
          <p:nvPr/>
        </p:nvCxnSpPr>
        <p:spPr>
          <a:xfrm>
            <a:off x="6990832" y="2487017"/>
            <a:ext cx="0" cy="634200"/>
          </a:xfrm>
          <a:prstGeom prst="straightConnector1">
            <a:avLst/>
          </a:prstGeom>
          <a:noFill/>
          <a:ln w="25850" cap="flat" cmpd="sng">
            <a:solidFill>
              <a:srgbClr val="6E6051"/>
            </a:solidFill>
            <a:prstDash val="solid"/>
            <a:round/>
            <a:headEnd type="none" w="sm" len="sm"/>
            <a:tailEnd type="stealth" w="med" len="med"/>
          </a:ln>
        </p:spPr>
      </p:cxnSp>
      <p:cxnSp>
        <p:nvCxnSpPr>
          <p:cNvPr id="868" name="Google Shape;868;p99"/>
          <p:cNvCxnSpPr/>
          <p:nvPr/>
        </p:nvCxnSpPr>
        <p:spPr>
          <a:xfrm>
            <a:off x="6990832" y="3420962"/>
            <a:ext cx="0" cy="486000"/>
          </a:xfrm>
          <a:prstGeom prst="straightConnector1">
            <a:avLst/>
          </a:prstGeom>
          <a:noFill/>
          <a:ln w="25850" cap="flat" cmpd="sng">
            <a:solidFill>
              <a:srgbClr val="6E6051"/>
            </a:solidFill>
            <a:prstDash val="solid"/>
            <a:round/>
            <a:headEnd type="none" w="sm" len="sm"/>
            <a:tailEnd type="stealth" w="med" len="med"/>
          </a:ln>
        </p:spPr>
      </p:cxnSp>
      <p:cxnSp>
        <p:nvCxnSpPr>
          <p:cNvPr id="869" name="Google Shape;869;p99"/>
          <p:cNvCxnSpPr/>
          <p:nvPr/>
        </p:nvCxnSpPr>
        <p:spPr>
          <a:xfrm>
            <a:off x="2167878" y="1786160"/>
            <a:ext cx="0" cy="432900"/>
          </a:xfrm>
          <a:prstGeom prst="straightConnector1">
            <a:avLst/>
          </a:prstGeom>
          <a:noFill/>
          <a:ln w="25850" cap="flat" cmpd="sng">
            <a:solidFill>
              <a:srgbClr val="6E6051"/>
            </a:solidFill>
            <a:prstDash val="solid"/>
            <a:round/>
            <a:headEnd type="none" w="sm" len="sm"/>
            <a:tailEnd type="stealth" w="med" len="med"/>
          </a:ln>
        </p:spPr>
      </p:cxnSp>
      <p:grpSp>
        <p:nvGrpSpPr>
          <p:cNvPr id="870" name="Google Shape;870;p99"/>
          <p:cNvGrpSpPr/>
          <p:nvPr/>
        </p:nvGrpSpPr>
        <p:grpSpPr>
          <a:xfrm>
            <a:off x="1284571" y="3023171"/>
            <a:ext cx="1766682" cy="716443"/>
            <a:chOff x="0" y="-451068"/>
            <a:chExt cx="3474300" cy="1408934"/>
          </a:xfrm>
        </p:grpSpPr>
        <p:grpSp>
          <p:nvGrpSpPr>
            <p:cNvPr id="871" name="Google Shape;871;p99"/>
            <p:cNvGrpSpPr/>
            <p:nvPr/>
          </p:nvGrpSpPr>
          <p:grpSpPr>
            <a:xfrm>
              <a:off x="0" y="-451068"/>
              <a:ext cx="3474209" cy="1408934"/>
              <a:chOff x="0" y="-57150"/>
              <a:chExt cx="440180" cy="178511"/>
            </a:xfrm>
          </p:grpSpPr>
          <p:sp>
            <p:nvSpPr>
              <p:cNvPr id="872" name="Google Shape;872;p99"/>
              <p:cNvSpPr/>
              <p:nvPr/>
            </p:nvSpPr>
            <p:spPr>
              <a:xfrm>
                <a:off x="0" y="0"/>
                <a:ext cx="440180" cy="121361"/>
              </a:xfrm>
              <a:custGeom>
                <a:avLst/>
                <a:gdLst/>
                <a:ahLst/>
                <a:cxnLst/>
                <a:rect l="l" t="t" r="r" b="b"/>
                <a:pathLst>
                  <a:path w="440180" h="121361" extrusionOk="0">
                    <a:moveTo>
                      <a:pt x="0" y="0"/>
                    </a:moveTo>
                    <a:lnTo>
                      <a:pt x="440180" y="0"/>
                    </a:lnTo>
                    <a:lnTo>
                      <a:pt x="440180" y="121361"/>
                    </a:lnTo>
                    <a:lnTo>
                      <a:pt x="0" y="121361"/>
                    </a:lnTo>
                    <a:close/>
                  </a:path>
                </a:pathLst>
              </a:custGeom>
              <a:solidFill>
                <a:srgbClr val="F7F6F2"/>
              </a:solidFill>
              <a:ln>
                <a:noFill/>
              </a:ln>
            </p:spPr>
            <p:txBody>
              <a:bodyPr/>
              <a:lstStyle/>
              <a:p>
                <a:endParaRPr lang="en-GB"/>
              </a:p>
            </p:txBody>
          </p:sp>
          <p:sp>
            <p:nvSpPr>
              <p:cNvPr id="873" name="Google Shape;873;p99"/>
              <p:cNvSpPr txBox="1"/>
              <p:nvPr/>
            </p:nvSpPr>
            <p:spPr>
              <a:xfrm>
                <a:off x="0" y="-57150"/>
                <a:ext cx="440100" cy="178500"/>
              </a:xfrm>
              <a:prstGeom prst="rect">
                <a:avLst/>
              </a:prstGeom>
              <a:noFill/>
              <a:ln>
                <a:noFill/>
              </a:ln>
            </p:spPr>
            <p:txBody>
              <a:bodyPr spcFirstLastPara="1" wrap="square" lIns="33550" tIns="33550" rIns="33550" bIns="335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74" name="Google Shape;874;p99"/>
            <p:cNvSpPr txBox="1"/>
            <p:nvPr/>
          </p:nvSpPr>
          <p:spPr>
            <a:xfrm>
              <a:off x="0" y="109152"/>
              <a:ext cx="3474300" cy="7878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Differential Expression (DEG) Analysis</a:t>
              </a:r>
              <a:endParaRPr sz="949" b="1"/>
            </a:p>
          </p:txBody>
        </p:sp>
      </p:grpSp>
      <p:cxnSp>
        <p:nvCxnSpPr>
          <p:cNvPr id="875" name="Google Shape;875;p99"/>
          <p:cNvCxnSpPr/>
          <p:nvPr/>
        </p:nvCxnSpPr>
        <p:spPr>
          <a:xfrm>
            <a:off x="2167878" y="2706144"/>
            <a:ext cx="0" cy="546600"/>
          </a:xfrm>
          <a:prstGeom prst="straightConnector1">
            <a:avLst/>
          </a:prstGeom>
          <a:noFill/>
          <a:ln w="25850" cap="flat" cmpd="sng">
            <a:solidFill>
              <a:srgbClr val="6E6051"/>
            </a:solidFill>
            <a:prstDash val="solid"/>
            <a:round/>
            <a:headEnd type="none" w="sm" len="sm"/>
            <a:tailEnd type="stealth" w="med" len="med"/>
          </a:ln>
        </p:spPr>
      </p:cxnSp>
      <p:sp>
        <p:nvSpPr>
          <p:cNvPr id="876" name="Google Shape;876;p99"/>
          <p:cNvSpPr/>
          <p:nvPr/>
        </p:nvSpPr>
        <p:spPr>
          <a:xfrm>
            <a:off x="1771471" y="2799999"/>
            <a:ext cx="292869" cy="282219"/>
          </a:xfrm>
          <a:custGeom>
            <a:avLst/>
            <a:gdLst/>
            <a:ahLst/>
            <a:cxnLst/>
            <a:rect l="l" t="t" r="r" b="b"/>
            <a:pathLst>
              <a:path w="432279" h="416560" extrusionOk="0">
                <a:moveTo>
                  <a:pt x="0" y="0"/>
                </a:moveTo>
                <a:lnTo>
                  <a:pt x="432280" y="0"/>
                </a:lnTo>
                <a:lnTo>
                  <a:pt x="432280" y="416560"/>
                </a:lnTo>
                <a:lnTo>
                  <a:pt x="0" y="416560"/>
                </a:lnTo>
                <a:lnTo>
                  <a:pt x="0" y="0"/>
                </a:lnTo>
                <a:close/>
              </a:path>
            </a:pathLst>
          </a:custGeom>
          <a:blipFill rotWithShape="1">
            <a:blip r:embed="rId3">
              <a:alphaModFix/>
            </a:blip>
            <a:stretch>
              <a:fillRect/>
            </a:stretch>
          </a:blipFill>
          <a:ln>
            <a:noFill/>
          </a:ln>
        </p:spPr>
        <p:txBody>
          <a:bodyPr/>
          <a:lstStyle/>
          <a:p>
            <a:endParaRPr lang="en-GB"/>
          </a:p>
        </p:txBody>
      </p:sp>
      <p:grpSp>
        <p:nvGrpSpPr>
          <p:cNvPr id="877" name="Google Shape;877;p99"/>
          <p:cNvGrpSpPr/>
          <p:nvPr/>
        </p:nvGrpSpPr>
        <p:grpSpPr>
          <a:xfrm>
            <a:off x="3006956" y="4015400"/>
            <a:ext cx="1570383" cy="1128076"/>
            <a:chOff x="0" y="-265816"/>
            <a:chExt cx="3088266" cy="2218438"/>
          </a:xfrm>
        </p:grpSpPr>
        <p:grpSp>
          <p:nvGrpSpPr>
            <p:cNvPr id="878" name="Google Shape;878;p99"/>
            <p:cNvGrpSpPr/>
            <p:nvPr/>
          </p:nvGrpSpPr>
          <p:grpSpPr>
            <a:xfrm>
              <a:off x="0" y="-265816"/>
              <a:ext cx="3088266" cy="2218438"/>
              <a:chOff x="0" y="-25259"/>
              <a:chExt cx="293461" cy="210806"/>
            </a:xfrm>
          </p:grpSpPr>
          <p:sp>
            <p:nvSpPr>
              <p:cNvPr id="879" name="Google Shape;879;p99"/>
              <p:cNvSpPr/>
              <p:nvPr/>
            </p:nvSpPr>
            <p:spPr>
              <a:xfrm>
                <a:off x="0" y="0"/>
                <a:ext cx="293461" cy="185547"/>
              </a:xfrm>
              <a:custGeom>
                <a:avLst/>
                <a:gdLst/>
                <a:ahLst/>
                <a:cxnLst/>
                <a:rect l="l" t="t" r="r" b="b"/>
                <a:pathLst>
                  <a:path w="293461" h="185547" extrusionOk="0">
                    <a:moveTo>
                      <a:pt x="146730" y="0"/>
                    </a:moveTo>
                    <a:lnTo>
                      <a:pt x="293461" y="92774"/>
                    </a:lnTo>
                    <a:lnTo>
                      <a:pt x="146730" y="185547"/>
                    </a:lnTo>
                    <a:lnTo>
                      <a:pt x="0" y="92774"/>
                    </a:lnTo>
                    <a:lnTo>
                      <a:pt x="146730" y="0"/>
                    </a:lnTo>
                    <a:close/>
                  </a:path>
                </a:pathLst>
              </a:custGeom>
              <a:solidFill>
                <a:srgbClr val="C9BAA0"/>
              </a:solidFill>
              <a:ln>
                <a:noFill/>
              </a:ln>
            </p:spPr>
            <p:txBody>
              <a:bodyPr/>
              <a:lstStyle/>
              <a:p>
                <a:endParaRPr lang="en-GB"/>
              </a:p>
            </p:txBody>
          </p:sp>
          <p:sp>
            <p:nvSpPr>
              <p:cNvPr id="880" name="Google Shape;880;p99"/>
              <p:cNvSpPr txBox="1"/>
              <p:nvPr/>
            </p:nvSpPr>
            <p:spPr>
              <a:xfrm>
                <a:off x="50439" y="-25259"/>
                <a:ext cx="192600" cy="178800"/>
              </a:xfrm>
              <a:prstGeom prst="rect">
                <a:avLst/>
              </a:prstGeom>
              <a:noFill/>
              <a:ln>
                <a:noFill/>
              </a:ln>
            </p:spPr>
            <p:txBody>
              <a:bodyPr spcFirstLastPara="1" wrap="square" lIns="34450" tIns="34450" rIns="34450" bIns="344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81" name="Google Shape;881;p99"/>
            <p:cNvSpPr txBox="1"/>
            <p:nvPr/>
          </p:nvSpPr>
          <p:spPr>
            <a:xfrm>
              <a:off x="261008" y="546753"/>
              <a:ext cx="2566200" cy="7878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Output 1</a:t>
              </a:r>
              <a:endParaRPr sz="949" b="1"/>
            </a:p>
            <a:p>
              <a:pPr marL="0" marR="0" lvl="0" indent="0" algn="ctr" rtl="0">
                <a:lnSpc>
                  <a:spcPct val="140025"/>
                </a:lnSpc>
                <a:spcBef>
                  <a:spcPts val="0"/>
                </a:spcBef>
                <a:spcAft>
                  <a:spcPts val="0"/>
                </a:spcAft>
                <a:buNone/>
              </a:pPr>
              <a:r>
                <a:rPr lang="en" sz="1084" b="1" i="0" u="none" strike="noStrike" cap="none">
                  <a:solidFill>
                    <a:srgbClr val="000000"/>
                  </a:solidFill>
                  <a:latin typeface="League Spartan"/>
                  <a:ea typeface="League Spartan"/>
                  <a:cs typeface="League Spartan"/>
                  <a:sym typeface="League Spartan"/>
                </a:rPr>
                <a:t>(Signatures)</a:t>
              </a:r>
              <a:endParaRPr sz="949" b="1"/>
            </a:p>
          </p:txBody>
        </p:sp>
      </p:grpSp>
      <p:grpSp>
        <p:nvGrpSpPr>
          <p:cNvPr id="882" name="Google Shape;882;p99"/>
          <p:cNvGrpSpPr/>
          <p:nvPr/>
        </p:nvGrpSpPr>
        <p:grpSpPr>
          <a:xfrm>
            <a:off x="4594406" y="4007666"/>
            <a:ext cx="1507827" cy="1128076"/>
            <a:chOff x="0" y="-265816"/>
            <a:chExt cx="2965245" cy="2218438"/>
          </a:xfrm>
        </p:grpSpPr>
        <p:grpSp>
          <p:nvGrpSpPr>
            <p:cNvPr id="883" name="Google Shape;883;p99"/>
            <p:cNvGrpSpPr/>
            <p:nvPr/>
          </p:nvGrpSpPr>
          <p:grpSpPr>
            <a:xfrm>
              <a:off x="0" y="-265816"/>
              <a:ext cx="2965245" cy="2218438"/>
              <a:chOff x="0" y="-25259"/>
              <a:chExt cx="281771" cy="210806"/>
            </a:xfrm>
          </p:grpSpPr>
          <p:sp>
            <p:nvSpPr>
              <p:cNvPr id="884" name="Google Shape;884;p99"/>
              <p:cNvSpPr/>
              <p:nvPr/>
            </p:nvSpPr>
            <p:spPr>
              <a:xfrm>
                <a:off x="0" y="0"/>
                <a:ext cx="281771" cy="185547"/>
              </a:xfrm>
              <a:custGeom>
                <a:avLst/>
                <a:gdLst/>
                <a:ahLst/>
                <a:cxnLst/>
                <a:rect l="l" t="t" r="r" b="b"/>
                <a:pathLst>
                  <a:path w="281771" h="185547" extrusionOk="0">
                    <a:moveTo>
                      <a:pt x="140886" y="0"/>
                    </a:moveTo>
                    <a:lnTo>
                      <a:pt x="281771" y="92774"/>
                    </a:lnTo>
                    <a:lnTo>
                      <a:pt x="140886" y="185547"/>
                    </a:lnTo>
                    <a:lnTo>
                      <a:pt x="0" y="92774"/>
                    </a:lnTo>
                    <a:lnTo>
                      <a:pt x="140886" y="0"/>
                    </a:lnTo>
                    <a:close/>
                  </a:path>
                </a:pathLst>
              </a:custGeom>
              <a:solidFill>
                <a:srgbClr val="6E6051"/>
              </a:solidFill>
              <a:ln>
                <a:noFill/>
              </a:ln>
            </p:spPr>
            <p:txBody>
              <a:bodyPr/>
              <a:lstStyle/>
              <a:p>
                <a:endParaRPr lang="en-GB"/>
              </a:p>
            </p:txBody>
          </p:sp>
          <p:sp>
            <p:nvSpPr>
              <p:cNvPr id="885" name="Google Shape;885;p99"/>
              <p:cNvSpPr txBox="1"/>
              <p:nvPr/>
            </p:nvSpPr>
            <p:spPr>
              <a:xfrm>
                <a:off x="48429" y="-25259"/>
                <a:ext cx="184800" cy="178800"/>
              </a:xfrm>
              <a:prstGeom prst="rect">
                <a:avLst/>
              </a:prstGeom>
              <a:noFill/>
              <a:ln>
                <a:noFill/>
              </a:ln>
            </p:spPr>
            <p:txBody>
              <a:bodyPr spcFirstLastPara="1" wrap="square" lIns="34450" tIns="34450" rIns="34450" bIns="34450" anchor="ctr" anchorCtr="0">
                <a:noAutofit/>
              </a:bodyPr>
              <a:lstStyle/>
              <a:p>
                <a:pPr marL="0" marR="0" lvl="0" indent="0" algn="ctr" rtl="0">
                  <a:lnSpc>
                    <a:spcPct val="242500"/>
                  </a:lnSpc>
                  <a:spcBef>
                    <a:spcPts val="0"/>
                  </a:spcBef>
                  <a:spcAft>
                    <a:spcPts val="0"/>
                  </a:spcAft>
                  <a:buNone/>
                </a:pPr>
                <a:endParaRPr sz="1220" b="0" i="0" u="none" strike="noStrike" cap="none">
                  <a:solidFill>
                    <a:srgbClr val="000000"/>
                  </a:solidFill>
                  <a:latin typeface="Calibri"/>
                  <a:ea typeface="Calibri"/>
                  <a:cs typeface="Calibri"/>
                  <a:sym typeface="Calibri"/>
                </a:endParaRPr>
              </a:p>
            </p:txBody>
          </p:sp>
        </p:grpSp>
        <p:sp>
          <p:nvSpPr>
            <p:cNvPr id="886" name="Google Shape;886;p99"/>
            <p:cNvSpPr txBox="1"/>
            <p:nvPr/>
          </p:nvSpPr>
          <p:spPr>
            <a:xfrm>
              <a:off x="199501" y="546753"/>
              <a:ext cx="2566200" cy="7878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 sz="1084" b="1" i="0" u="none" strike="noStrike" cap="none">
                  <a:solidFill>
                    <a:srgbClr val="FFFFFF"/>
                  </a:solidFill>
                  <a:latin typeface="League Spartan"/>
                  <a:ea typeface="League Spartan"/>
                  <a:cs typeface="League Spartan"/>
                  <a:sym typeface="League Spartan"/>
                </a:rPr>
                <a:t>Output 2</a:t>
              </a:r>
              <a:endParaRPr sz="949" b="1"/>
            </a:p>
            <a:p>
              <a:pPr marL="0" marR="0" lvl="0" indent="0" algn="ctr" rtl="0">
                <a:lnSpc>
                  <a:spcPct val="140025"/>
                </a:lnSpc>
                <a:spcBef>
                  <a:spcPts val="0"/>
                </a:spcBef>
                <a:spcAft>
                  <a:spcPts val="0"/>
                </a:spcAft>
                <a:buNone/>
              </a:pPr>
              <a:r>
                <a:rPr lang="en" sz="1084" b="1" i="0" u="none" strike="noStrike" cap="none">
                  <a:solidFill>
                    <a:srgbClr val="FFFFFF"/>
                  </a:solidFill>
                  <a:latin typeface="League Spartan"/>
                  <a:ea typeface="League Spartan"/>
                  <a:cs typeface="League Spartan"/>
                  <a:sym typeface="League Spartan"/>
                </a:rPr>
                <a:t>(Biomarkers)</a:t>
              </a:r>
              <a:endParaRPr sz="949" b="1"/>
            </a:p>
          </p:txBody>
        </p:sp>
      </p:grpSp>
      <p:cxnSp>
        <p:nvCxnSpPr>
          <p:cNvPr id="887" name="Google Shape;887;p99"/>
          <p:cNvCxnSpPr>
            <a:stCxn id="865" idx="2"/>
          </p:cNvCxnSpPr>
          <p:nvPr/>
        </p:nvCxnSpPr>
        <p:spPr>
          <a:xfrm flipH="1">
            <a:off x="6102267" y="4363132"/>
            <a:ext cx="888600" cy="276000"/>
          </a:xfrm>
          <a:prstGeom prst="straightConnector1">
            <a:avLst/>
          </a:prstGeom>
          <a:noFill/>
          <a:ln w="25850" cap="flat" cmpd="sng">
            <a:solidFill>
              <a:srgbClr val="6E6051"/>
            </a:solidFill>
            <a:prstDash val="solid"/>
            <a:round/>
            <a:headEnd type="none" w="sm" len="sm"/>
            <a:tailEnd type="stealth" w="med" len="med"/>
          </a:ln>
        </p:spPr>
      </p:cxnSp>
      <p:cxnSp>
        <p:nvCxnSpPr>
          <p:cNvPr id="888" name="Google Shape;888;p99"/>
          <p:cNvCxnSpPr/>
          <p:nvPr/>
        </p:nvCxnSpPr>
        <p:spPr>
          <a:xfrm>
            <a:off x="2022475" y="3738575"/>
            <a:ext cx="1025100" cy="903600"/>
          </a:xfrm>
          <a:prstGeom prst="straightConnector1">
            <a:avLst/>
          </a:prstGeom>
          <a:noFill/>
          <a:ln w="25850" cap="flat" cmpd="sng">
            <a:solidFill>
              <a:srgbClr val="6E6051"/>
            </a:solidFill>
            <a:prstDash val="solid"/>
            <a:round/>
            <a:headEnd type="none" w="sm" len="sm"/>
            <a:tailEnd type="stealth" w="med" len="med"/>
          </a:ln>
        </p:spPr>
      </p:cxnSp>
      <p:sp>
        <p:nvSpPr>
          <p:cNvPr id="889" name="Google Shape;889;p99"/>
          <p:cNvSpPr/>
          <p:nvPr/>
        </p:nvSpPr>
        <p:spPr>
          <a:xfrm>
            <a:off x="1771471" y="3914211"/>
            <a:ext cx="292869" cy="282219"/>
          </a:xfrm>
          <a:custGeom>
            <a:avLst/>
            <a:gdLst/>
            <a:ahLst/>
            <a:cxnLst/>
            <a:rect l="l" t="t" r="r" b="b"/>
            <a:pathLst>
              <a:path w="432279" h="416560" extrusionOk="0">
                <a:moveTo>
                  <a:pt x="0" y="0"/>
                </a:moveTo>
                <a:lnTo>
                  <a:pt x="432280" y="0"/>
                </a:lnTo>
                <a:lnTo>
                  <a:pt x="432280" y="416560"/>
                </a:lnTo>
                <a:lnTo>
                  <a:pt x="0" y="416560"/>
                </a:lnTo>
                <a:lnTo>
                  <a:pt x="0" y="0"/>
                </a:lnTo>
                <a:close/>
              </a:path>
            </a:pathLst>
          </a:custGeom>
          <a:blipFill rotWithShape="1">
            <a:blip r:embed="rId3">
              <a:alphaModFix/>
            </a:blip>
            <a:stretch>
              <a:fillRect/>
            </a:stretch>
          </a:blipFill>
          <a:ln>
            <a:noFill/>
          </a:ln>
        </p:spPr>
        <p:txBody>
          <a:bodyPr/>
          <a:lstStyle/>
          <a:p>
            <a:endParaRPr lang="en-GB"/>
          </a:p>
        </p:txBody>
      </p:sp>
      <p:sp>
        <p:nvSpPr>
          <p:cNvPr id="890" name="Google Shape;890;p99"/>
          <p:cNvSpPr txBox="1"/>
          <p:nvPr/>
        </p:nvSpPr>
        <p:spPr>
          <a:xfrm>
            <a:off x="7091086" y="2562128"/>
            <a:ext cx="934200" cy="35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Standardise</a:t>
            </a:r>
            <a:endParaRPr sz="949"/>
          </a:p>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Data</a:t>
            </a:r>
            <a:endParaRPr sz="949"/>
          </a:p>
        </p:txBody>
      </p:sp>
      <p:sp>
        <p:nvSpPr>
          <p:cNvPr id="891" name="Google Shape;891;p99"/>
          <p:cNvSpPr txBox="1"/>
          <p:nvPr/>
        </p:nvSpPr>
        <p:spPr>
          <a:xfrm>
            <a:off x="7091086" y="3447461"/>
            <a:ext cx="934200" cy="35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Random Forest Classifier</a:t>
            </a:r>
            <a:endParaRPr sz="949"/>
          </a:p>
        </p:txBody>
      </p:sp>
      <p:sp>
        <p:nvSpPr>
          <p:cNvPr id="892" name="Google Shape;892;p99"/>
          <p:cNvSpPr txBox="1"/>
          <p:nvPr/>
        </p:nvSpPr>
        <p:spPr>
          <a:xfrm>
            <a:off x="2249209" y="2744892"/>
            <a:ext cx="934200" cy="35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DESeq2</a:t>
            </a:r>
            <a:endParaRPr sz="949"/>
          </a:p>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limma</a:t>
            </a:r>
            <a:endParaRPr sz="949"/>
          </a:p>
        </p:txBody>
      </p:sp>
      <p:sp>
        <p:nvSpPr>
          <p:cNvPr id="893" name="Google Shape;893;p99"/>
          <p:cNvSpPr txBox="1"/>
          <p:nvPr/>
        </p:nvSpPr>
        <p:spPr>
          <a:xfrm>
            <a:off x="2677534" y="3742164"/>
            <a:ext cx="934200" cy="555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AnnotationDbi</a:t>
            </a:r>
            <a:endParaRPr sz="949"/>
          </a:p>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clusterProfiler</a:t>
            </a:r>
            <a:endParaRPr sz="949"/>
          </a:p>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ReactomePA</a:t>
            </a:r>
            <a:endParaRPr sz="949"/>
          </a:p>
        </p:txBody>
      </p:sp>
      <p:sp>
        <p:nvSpPr>
          <p:cNvPr id="894" name="Google Shape;894;p99"/>
          <p:cNvSpPr txBox="1"/>
          <p:nvPr/>
        </p:nvSpPr>
        <p:spPr>
          <a:xfrm>
            <a:off x="1803680" y="4730265"/>
            <a:ext cx="1296000" cy="35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List of Ageing-Related Molecular Signatures</a:t>
            </a:r>
            <a:endParaRPr sz="949"/>
          </a:p>
        </p:txBody>
      </p:sp>
      <p:sp>
        <p:nvSpPr>
          <p:cNvPr id="895" name="Google Shape;895;p99"/>
          <p:cNvSpPr txBox="1"/>
          <p:nvPr/>
        </p:nvSpPr>
        <p:spPr>
          <a:xfrm>
            <a:off x="6052035" y="4713176"/>
            <a:ext cx="1045200" cy="35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List of Top Predictive Genes</a:t>
            </a:r>
            <a:endParaRPr sz="949"/>
          </a:p>
        </p:txBody>
      </p:sp>
      <p:sp>
        <p:nvSpPr>
          <p:cNvPr id="896" name="Google Shape;896;p99"/>
          <p:cNvSpPr txBox="1"/>
          <p:nvPr/>
        </p:nvSpPr>
        <p:spPr>
          <a:xfrm>
            <a:off x="2298025" y="1845705"/>
            <a:ext cx="1988700" cy="350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Pairwise contrasts</a:t>
            </a:r>
            <a:endParaRPr sz="949"/>
          </a:p>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Ko vs WT, aged vs young</a:t>
            </a:r>
            <a:endParaRPr sz="949"/>
          </a:p>
        </p:txBody>
      </p:sp>
      <p:sp>
        <p:nvSpPr>
          <p:cNvPr id="897" name="Google Shape;897;p99"/>
          <p:cNvSpPr txBox="1"/>
          <p:nvPr/>
        </p:nvSpPr>
        <p:spPr>
          <a:xfrm>
            <a:off x="3115592" y="2441932"/>
            <a:ext cx="1346400" cy="146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49" b="0" i="0" u="none" strike="noStrike" cap="none">
                <a:solidFill>
                  <a:srgbClr val="000000"/>
                </a:solidFill>
                <a:latin typeface="ABeeZee"/>
                <a:ea typeface="ABeeZee"/>
                <a:cs typeface="ABeeZee"/>
                <a:sym typeface="ABeeZee"/>
              </a:rPr>
              <a:t>adj. p &lt; 0.05</a:t>
            </a:r>
            <a:endParaRPr sz="949"/>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port Syndrome Breakthrough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lport Syndrome Breakthrough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port Syndrome Breakthrough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1329</Words>
  <Application>Microsoft Office PowerPoint</Application>
  <PresentationFormat>On-screen Show (16:9)</PresentationFormat>
  <Paragraphs>129</Paragraphs>
  <Slides>21</Slides>
  <Notes>21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21</vt:i4>
      </vt:variant>
    </vt:vector>
  </HeadingPairs>
  <TitlesOfParts>
    <vt:vector size="32" baseType="lpstr">
      <vt:lpstr>Arial</vt:lpstr>
      <vt:lpstr>League Spartan</vt:lpstr>
      <vt:lpstr>-webkit-standard</vt:lpstr>
      <vt:lpstr>ABeeZee</vt:lpstr>
      <vt:lpstr>Arimo</vt:lpstr>
      <vt:lpstr>Bellota Text</vt:lpstr>
      <vt:lpstr>Calibri</vt:lpstr>
      <vt:lpstr>Simple Light</vt:lpstr>
      <vt:lpstr>Alport Syndrome Breakthrough by Slidesgo</vt:lpstr>
      <vt:lpstr>Alport Syndrome Breakthrough by Slidesgo</vt:lpstr>
      <vt:lpstr>Alport Syndrome Breakthrough by Slidesgo</vt:lpstr>
      <vt:lpstr>UNRAVELING DNA DAMAGE-INDUCED AGEING THROUGH TRANSCRIPTOMIC ANALYSIS ACROSS DNA REPAIR-DEFICIENT MODELS</vt:lpstr>
      <vt:lpstr>Table of contents</vt:lpstr>
      <vt:lpstr>Background</vt:lpstr>
      <vt:lpstr>Hypothesis</vt:lpstr>
      <vt:lpstr>Objectives</vt:lpstr>
      <vt:lpstr>PowerPoint Presentation</vt:lpstr>
      <vt:lpstr>Dataset Overview</vt:lpstr>
      <vt:lpstr>Methodology</vt:lpstr>
      <vt:lpstr>PowerPoint Presentation</vt:lpstr>
      <vt:lpstr>Results: Preprocessing, Differential Expression, and Biomarker Discovery</vt:lpstr>
      <vt:lpstr>PowerPoint Presentation</vt:lpstr>
      <vt:lpstr>PowerPoint Presentation</vt:lpstr>
      <vt:lpstr>PowerPoint Presentation</vt:lpstr>
      <vt:lpstr>PowerPoint Presentation</vt:lpstr>
      <vt:lpstr>Integrated Outputs</vt:lpstr>
      <vt:lpstr>PowerPoint Presentation</vt:lpstr>
      <vt:lpstr>PowerPoint Presentation</vt:lpstr>
      <vt:lpstr>PowerPoint Presentation</vt:lpstr>
      <vt:lpstr>Discussion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UNRAVELING DNA DAMAGE-INDUCED AGEING THROUGH TRANSCRIPTOMIC ANALYSIS ACROSS DNA REPAIR-DEFICIENT MODELS</dc:title>
  <cp:lastModifiedBy>Hasmik Chilingaryan</cp:lastModifiedBy>
  <cp:revision>3</cp:revision>
  <dcterms:modified xsi:type="dcterms:W3CDTF">2026-01-22T21:42:24Z</dcterms:modified>
</cp:coreProperties>
</file>